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74" r:id="rId5"/>
    <p:sldId id="273" r:id="rId6"/>
    <p:sldId id="299" r:id="rId7"/>
    <p:sldId id="272" r:id="rId8"/>
    <p:sldId id="289" r:id="rId9"/>
    <p:sldId id="290" r:id="rId10"/>
    <p:sldId id="293" r:id="rId11"/>
    <p:sldId id="278" r:id="rId12"/>
    <p:sldId id="284" r:id="rId13"/>
    <p:sldId id="294" r:id="rId14"/>
    <p:sldId id="283" r:id="rId15"/>
    <p:sldId id="295" r:id="rId16"/>
    <p:sldId id="285" r:id="rId17"/>
    <p:sldId id="298" r:id="rId18"/>
    <p:sldId id="297" r:id="rId19"/>
    <p:sldId id="303" r:id="rId20"/>
    <p:sldId id="304" r:id="rId21"/>
    <p:sldId id="305" r:id="rId22"/>
    <p:sldId id="300" r:id="rId23"/>
    <p:sldId id="301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93D8"/>
    <a:srgbClr val="FFF176"/>
    <a:srgbClr val="AD1457"/>
    <a:srgbClr val="FFEB3B"/>
    <a:srgbClr val="EC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DE ARRIBA ALONSO" userId="S::marribaal@educa.jcyl.es::32b43379-d0fe-4fa6-b8e4-03ab60077050" providerId="AD" clId="Web-{5C66AFD4-0502-4557-B2D6-3E7AEE4513F5}"/>
    <pc:docChg chg="addSld delSld modSld">
      <pc:chgData name="MARIA DE ARRIBA ALONSO" userId="S::marribaal@educa.jcyl.es::32b43379-d0fe-4fa6-b8e4-03ab60077050" providerId="AD" clId="Web-{5C66AFD4-0502-4557-B2D6-3E7AEE4513F5}" dt="2022-02-03T08:12:19.061" v="46" actId="1076"/>
      <pc:docMkLst>
        <pc:docMk/>
      </pc:docMkLst>
      <pc:sldChg chg="addSp modSp">
        <pc:chgData name="MARIA DE ARRIBA ALONSO" userId="S::marribaal@educa.jcyl.es::32b43379-d0fe-4fa6-b8e4-03ab60077050" providerId="AD" clId="Web-{5C66AFD4-0502-4557-B2D6-3E7AEE4513F5}" dt="2022-02-03T08:11:55.764" v="25" actId="1076"/>
        <pc:sldMkLst>
          <pc:docMk/>
          <pc:sldMk cId="682147222" sldId="295"/>
        </pc:sldMkLst>
        <pc:spChg chg="add mod ord">
          <ac:chgData name="MARIA DE ARRIBA ALONSO" userId="S::marribaal@educa.jcyl.es::32b43379-d0fe-4fa6-b8e4-03ab60077050" providerId="AD" clId="Web-{5C66AFD4-0502-4557-B2D6-3E7AEE4513F5}" dt="2022-02-03T08:11:51.514" v="24" actId="1076"/>
          <ac:spMkLst>
            <pc:docMk/>
            <pc:sldMk cId="682147222" sldId="295"/>
            <ac:spMk id="3" creationId="{7D2E462A-CDE5-41AC-98B0-711C97F693BC}"/>
          </ac:spMkLst>
        </pc:spChg>
        <pc:picChg chg="add mod">
          <ac:chgData name="MARIA DE ARRIBA ALONSO" userId="S::marribaal@educa.jcyl.es::32b43379-d0fe-4fa6-b8e4-03ab60077050" providerId="AD" clId="Web-{5C66AFD4-0502-4557-B2D6-3E7AEE4513F5}" dt="2022-02-03T08:11:55.764" v="25" actId="1076"/>
          <ac:picMkLst>
            <pc:docMk/>
            <pc:sldMk cId="682147222" sldId="295"/>
            <ac:picMk id="2" creationId="{7C68D5B3-CECB-4C6D-985B-BF216029A6BC}"/>
          </ac:picMkLst>
        </pc:picChg>
        <pc:picChg chg="mod">
          <ac:chgData name="MARIA DE ARRIBA ALONSO" userId="S::marribaal@educa.jcyl.es::32b43379-d0fe-4fa6-b8e4-03ab60077050" providerId="AD" clId="Web-{5C66AFD4-0502-4557-B2D6-3E7AEE4513F5}" dt="2022-02-03T08:10:43.685" v="9" actId="1076"/>
          <ac:picMkLst>
            <pc:docMk/>
            <pc:sldMk cId="682147222" sldId="295"/>
            <ac:picMk id="6" creationId="{9B5CD4FA-0304-483C-9FBC-859AB6DFA29A}"/>
          </ac:picMkLst>
        </pc:picChg>
      </pc:sldChg>
      <pc:sldChg chg="modSp">
        <pc:chgData name="MARIA DE ARRIBA ALONSO" userId="S::marribaal@educa.jcyl.es::32b43379-d0fe-4fa6-b8e4-03ab60077050" providerId="AD" clId="Web-{5C66AFD4-0502-4557-B2D6-3E7AEE4513F5}" dt="2022-02-03T08:12:19.061" v="46" actId="1076"/>
        <pc:sldMkLst>
          <pc:docMk/>
          <pc:sldMk cId="711188916" sldId="300"/>
        </pc:sldMkLst>
        <pc:spChg chg="mod">
          <ac:chgData name="MARIA DE ARRIBA ALONSO" userId="S::marribaal@educa.jcyl.es::32b43379-d0fe-4fa6-b8e4-03ab60077050" providerId="AD" clId="Web-{5C66AFD4-0502-4557-B2D6-3E7AEE4513F5}" dt="2022-02-03T08:12:15.874" v="45" actId="20577"/>
          <ac:spMkLst>
            <pc:docMk/>
            <pc:sldMk cId="711188916" sldId="300"/>
            <ac:spMk id="4" creationId="{D23062AF-CB17-46D2-88EF-4FD08770AAC7}"/>
          </ac:spMkLst>
        </pc:spChg>
        <pc:picChg chg="mod">
          <ac:chgData name="MARIA DE ARRIBA ALONSO" userId="S::marribaal@educa.jcyl.es::32b43379-d0fe-4fa6-b8e4-03ab60077050" providerId="AD" clId="Web-{5C66AFD4-0502-4557-B2D6-3E7AEE4513F5}" dt="2022-02-03T08:12:19.061" v="46" actId="1076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  <pc:docChgLst>
    <pc:chgData name="RUBEN OSCAR PRADO GARCIA" userId="S::roprado@educa.jcyl.es::0b5288e5-b3f8-41a7-90ae-edab787ca164" providerId="AD" clId="Web-{55E56997-CBB9-4AE8-A7AE-AE6D7498D977}"/>
    <pc:docChg chg="modSld">
      <pc:chgData name="RUBEN OSCAR PRADO GARCIA" userId="S::roprado@educa.jcyl.es::0b5288e5-b3f8-41a7-90ae-edab787ca164" providerId="AD" clId="Web-{55E56997-CBB9-4AE8-A7AE-AE6D7498D977}" dt="2022-02-02T08:18:41.129" v="1" actId="20577"/>
      <pc:docMkLst>
        <pc:docMk/>
      </pc:docMkLst>
      <pc:sldChg chg="modSp">
        <pc:chgData name="RUBEN OSCAR PRADO GARCIA" userId="S::roprado@educa.jcyl.es::0b5288e5-b3f8-41a7-90ae-edab787ca164" providerId="AD" clId="Web-{55E56997-CBB9-4AE8-A7AE-AE6D7498D977}" dt="2022-02-02T08:18:41.129" v="1" actId="20577"/>
        <pc:sldMkLst>
          <pc:docMk/>
          <pc:sldMk cId="3410700249" sldId="297"/>
        </pc:sldMkLst>
        <pc:spChg chg="mod">
          <ac:chgData name="RUBEN OSCAR PRADO GARCIA" userId="S::roprado@educa.jcyl.es::0b5288e5-b3f8-41a7-90ae-edab787ca164" providerId="AD" clId="Web-{55E56997-CBB9-4AE8-A7AE-AE6D7498D977}" dt="2022-02-02T08:18:41.129" v="1" actId="20577"/>
          <ac:spMkLst>
            <pc:docMk/>
            <pc:sldMk cId="3410700249" sldId="297"/>
            <ac:spMk id="31" creationId="{C2367C2E-62C1-47F8-A0BA-B5401C4B06E0}"/>
          </ac:spMkLst>
        </pc:spChg>
      </pc:sldChg>
    </pc:docChg>
  </pc:docChgLst>
  <pc:docChgLst>
    <pc:chgData name="RUBEN OSCAR PRADO GARCIA" userId="0b5288e5-b3f8-41a7-90ae-edab787ca164" providerId="ADAL" clId="{798CD1D4-7197-4BF7-8F9E-4BEEDB65139B}"/>
    <pc:docChg chg="custSel addSld modSld sldOrd">
      <pc:chgData name="RUBEN OSCAR PRADO GARCIA" userId="0b5288e5-b3f8-41a7-90ae-edab787ca164" providerId="ADAL" clId="{798CD1D4-7197-4BF7-8F9E-4BEEDB65139B}" dt="2022-02-01T18:43:02.402" v="72" actId="1076"/>
      <pc:docMkLst>
        <pc:docMk/>
      </pc:docMkLst>
      <pc:sldChg chg="modSp">
        <pc:chgData name="RUBEN OSCAR PRADO GARCIA" userId="0b5288e5-b3f8-41a7-90ae-edab787ca164" providerId="ADAL" clId="{798CD1D4-7197-4BF7-8F9E-4BEEDB65139B}" dt="2022-02-01T18:43:02.402" v="72" actId="1076"/>
        <pc:sldMkLst>
          <pc:docMk/>
          <pc:sldMk cId="395282148" sldId="294"/>
        </pc:sldMkLst>
        <pc:picChg chg="mod">
          <ac:chgData name="RUBEN OSCAR PRADO GARCIA" userId="0b5288e5-b3f8-41a7-90ae-edab787ca164" providerId="ADAL" clId="{798CD1D4-7197-4BF7-8F9E-4BEEDB65139B}" dt="2022-02-01T18:43:02.402" v="72" actId="1076"/>
          <ac:picMkLst>
            <pc:docMk/>
            <pc:sldMk cId="395282148" sldId="294"/>
            <ac:picMk id="9" creationId="{2C1E888F-C42A-453B-8338-4B4A9849600A}"/>
          </ac:picMkLst>
        </pc:picChg>
      </pc:sldChg>
      <pc:sldChg chg="addSp delSp modSp">
        <pc:chgData name="RUBEN OSCAR PRADO GARCIA" userId="0b5288e5-b3f8-41a7-90ae-edab787ca164" providerId="ADAL" clId="{798CD1D4-7197-4BF7-8F9E-4BEEDB65139B}" dt="2022-02-01T18:08:04.460" v="33" actId="14100"/>
        <pc:sldMkLst>
          <pc:docMk/>
          <pc:sldMk cId="711188916" sldId="300"/>
        </pc:sldMkLst>
        <pc:spChg chg="mod topLvl">
          <ac:chgData name="RUBEN OSCAR PRADO GARCIA" userId="0b5288e5-b3f8-41a7-90ae-edab787ca164" providerId="ADAL" clId="{798CD1D4-7197-4BF7-8F9E-4BEEDB65139B}" dt="2022-02-01T18:07:54.205" v="31" actId="1076"/>
          <ac:spMkLst>
            <pc:docMk/>
            <pc:sldMk cId="711188916" sldId="300"/>
            <ac:spMk id="16" creationId="{024700F6-EA6F-4B53-8689-E002E58D3452}"/>
          </ac:spMkLst>
        </pc:spChg>
        <pc:grpChg chg="add del mod">
          <ac:chgData name="RUBEN OSCAR PRADO GARCIA" userId="0b5288e5-b3f8-41a7-90ae-edab787ca164" providerId="ADAL" clId="{798CD1D4-7197-4BF7-8F9E-4BEEDB65139B}" dt="2022-02-01T18:07:49.995" v="29" actId="165"/>
          <ac:grpSpMkLst>
            <pc:docMk/>
            <pc:sldMk cId="711188916" sldId="300"/>
            <ac:grpSpMk id="2" creationId="{1C535D3C-D749-441F-BA5D-30C69A53F604}"/>
          </ac:grpSpMkLst>
        </pc:grpChg>
        <pc:grpChg chg="del">
          <ac:chgData name="RUBEN OSCAR PRADO GARCIA" userId="0b5288e5-b3f8-41a7-90ae-edab787ca164" providerId="ADAL" clId="{798CD1D4-7197-4BF7-8F9E-4BEEDB65139B}" dt="2022-02-01T18:07:08.207" v="0" actId="165"/>
          <ac:grpSpMkLst>
            <pc:docMk/>
            <pc:sldMk cId="711188916" sldId="300"/>
            <ac:grpSpMk id="17" creationId="{12A9A247-C3CD-4E0B-B952-612AA95C4F66}"/>
          </ac:grpSpMkLst>
        </pc:grpChg>
        <pc:picChg chg="mod topLvl">
          <ac:chgData name="RUBEN OSCAR PRADO GARCIA" userId="0b5288e5-b3f8-41a7-90ae-edab787ca164" providerId="ADAL" clId="{798CD1D4-7197-4BF7-8F9E-4BEEDB65139B}" dt="2022-02-01T18:08:04.460" v="33" actId="14100"/>
          <ac:picMkLst>
            <pc:docMk/>
            <pc:sldMk cId="711188916" sldId="300"/>
            <ac:picMk id="15" creationId="{7C28C999-2E1A-4E19-B03C-B48E6B639CE8}"/>
          </ac:picMkLst>
        </pc:picChg>
      </pc:sldChg>
      <pc:sldChg chg="addSp delSp modSp add ord">
        <pc:chgData name="RUBEN OSCAR PRADO GARCIA" userId="0b5288e5-b3f8-41a7-90ae-edab787ca164" providerId="ADAL" clId="{798CD1D4-7197-4BF7-8F9E-4BEEDB65139B}" dt="2022-02-01T18:32:49.932" v="70" actId="14100"/>
        <pc:sldMkLst>
          <pc:docMk/>
          <pc:sldMk cId="3045903188" sldId="301"/>
        </pc:sldMkLst>
        <pc:picChg chg="add mod">
          <ac:chgData name="RUBEN OSCAR PRADO GARCIA" userId="0b5288e5-b3f8-41a7-90ae-edab787ca164" providerId="ADAL" clId="{798CD1D4-7197-4BF7-8F9E-4BEEDB65139B}" dt="2022-02-01T18:32:38.643" v="66" actId="1076"/>
          <ac:picMkLst>
            <pc:docMk/>
            <pc:sldMk cId="3045903188" sldId="301"/>
            <ac:picMk id="4" creationId="{A6009C95-0A11-42EE-B718-5BB6DA620042}"/>
          </ac:picMkLst>
        </pc:picChg>
        <pc:picChg chg="del">
          <ac:chgData name="RUBEN OSCAR PRADO GARCIA" userId="0b5288e5-b3f8-41a7-90ae-edab787ca164" providerId="ADAL" clId="{798CD1D4-7197-4BF7-8F9E-4BEEDB65139B}" dt="2022-02-01T18:26:07.777" v="60" actId="478"/>
          <ac:picMkLst>
            <pc:docMk/>
            <pc:sldMk cId="3045903188" sldId="301"/>
            <ac:picMk id="6" creationId="{7C2CA73E-545E-481D-9773-68A8E80A74A4}"/>
          </ac:picMkLst>
        </pc:picChg>
        <pc:picChg chg="add mod">
          <ac:chgData name="RUBEN OSCAR PRADO GARCIA" userId="0b5288e5-b3f8-41a7-90ae-edab787ca164" providerId="ADAL" clId="{798CD1D4-7197-4BF7-8F9E-4BEEDB65139B}" dt="2022-02-01T18:32:49.932" v="70" actId="14100"/>
          <ac:picMkLst>
            <pc:docMk/>
            <pc:sldMk cId="3045903188" sldId="301"/>
            <ac:picMk id="7" creationId="{9BD44C8E-6BE6-4129-8732-74013F9176A5}"/>
          </ac:picMkLst>
        </pc:picChg>
        <pc:picChg chg="del">
          <ac:chgData name="RUBEN OSCAR PRADO GARCIA" userId="0b5288e5-b3f8-41a7-90ae-edab787ca164" providerId="ADAL" clId="{798CD1D4-7197-4BF7-8F9E-4BEEDB65139B}" dt="2022-02-01T18:26:06.969" v="59" actId="478"/>
          <ac:picMkLst>
            <pc:docMk/>
            <pc:sldMk cId="3045903188" sldId="301"/>
            <ac:picMk id="8" creationId="{B95063EB-F795-481F-8F70-95FF9B3E93F5}"/>
          </ac:picMkLst>
        </pc:picChg>
      </pc:sldChg>
    </pc:docChg>
  </pc:docChgLst>
  <pc:docChgLst>
    <pc:chgData name="MARIA DE ARRIBA ALONSO" userId="S::marribaal@educa.jcyl.es::32b43379-d0fe-4fa6-b8e4-03ab60077050" providerId="AD" clId="Web-{3699B252-C916-4390-97F1-C681D88307EF}"/>
    <pc:docChg chg="modSld">
      <pc:chgData name="MARIA DE ARRIBA ALONSO" userId="S::marribaal@educa.jcyl.es::32b43379-d0fe-4fa6-b8e4-03ab60077050" providerId="AD" clId="Web-{3699B252-C916-4390-97F1-C681D88307EF}" dt="2022-02-03T10:15:23.599" v="8" actId="14100"/>
      <pc:docMkLst>
        <pc:docMk/>
      </pc:docMkLst>
      <pc:sldChg chg="modSp">
        <pc:chgData name="MARIA DE ARRIBA ALONSO" userId="S::marribaal@educa.jcyl.es::32b43379-d0fe-4fa6-b8e4-03ab60077050" providerId="AD" clId="Web-{3699B252-C916-4390-97F1-C681D88307EF}" dt="2022-02-03T10:00:21.777" v="2" actId="20577"/>
        <pc:sldMkLst>
          <pc:docMk/>
          <pc:sldMk cId="3410700249" sldId="297"/>
        </pc:sldMkLst>
        <pc:spChg chg="mod">
          <ac:chgData name="MARIA DE ARRIBA ALONSO" userId="S::marribaal@educa.jcyl.es::32b43379-d0fe-4fa6-b8e4-03ab60077050" providerId="AD" clId="Web-{3699B252-C916-4390-97F1-C681D88307EF}" dt="2022-02-03T10:00:21.777" v="2" actId="20577"/>
          <ac:spMkLst>
            <pc:docMk/>
            <pc:sldMk cId="3410700249" sldId="297"/>
            <ac:spMk id="24" creationId="{AF9DC05C-309B-4813-8C34-11FC9D15952B}"/>
          </ac:spMkLst>
        </pc:spChg>
      </pc:sldChg>
      <pc:sldChg chg="modSp">
        <pc:chgData name="MARIA DE ARRIBA ALONSO" userId="S::marribaal@educa.jcyl.es::32b43379-d0fe-4fa6-b8e4-03ab60077050" providerId="AD" clId="Web-{3699B252-C916-4390-97F1-C681D88307EF}" dt="2022-02-03T10:14:25.926" v="5" actId="14100"/>
        <pc:sldMkLst>
          <pc:docMk/>
          <pc:sldMk cId="2177608247" sldId="298"/>
        </pc:sldMkLst>
        <pc:spChg chg="mod">
          <ac:chgData name="MARIA DE ARRIBA ALONSO" userId="S::marribaal@educa.jcyl.es::32b43379-d0fe-4fa6-b8e4-03ab60077050" providerId="AD" clId="Web-{3699B252-C916-4390-97F1-C681D88307EF}" dt="2022-02-03T10:14:25.926" v="5" actId="14100"/>
          <ac:spMkLst>
            <pc:docMk/>
            <pc:sldMk cId="2177608247" sldId="298"/>
            <ac:spMk id="57" creationId="{87F836CB-C0CD-493E-B466-A3BF3A86252D}"/>
          </ac:spMkLst>
        </pc:spChg>
        <pc:picChg chg="mod">
          <ac:chgData name="MARIA DE ARRIBA ALONSO" userId="S::marribaal@educa.jcyl.es::32b43379-d0fe-4fa6-b8e4-03ab60077050" providerId="AD" clId="Web-{3699B252-C916-4390-97F1-C681D88307EF}" dt="2022-02-03T10:14:14.925" v="4" actId="14100"/>
          <ac:picMkLst>
            <pc:docMk/>
            <pc:sldMk cId="2177608247" sldId="298"/>
            <ac:picMk id="9" creationId="{1C67B197-0E51-42C4-98CC-F6F8E70C80CF}"/>
          </ac:picMkLst>
        </pc:picChg>
        <pc:picChg chg="mod">
          <ac:chgData name="MARIA DE ARRIBA ALONSO" userId="S::marribaal@educa.jcyl.es::32b43379-d0fe-4fa6-b8e4-03ab60077050" providerId="AD" clId="Web-{3699B252-C916-4390-97F1-C681D88307EF}" dt="2022-02-03T10:13:18.830" v="3" actId="14100"/>
          <ac:picMkLst>
            <pc:docMk/>
            <pc:sldMk cId="2177608247" sldId="298"/>
            <ac:picMk id="51" creationId="{C192637F-E003-41EC-9664-1AE66D29136C}"/>
          </ac:picMkLst>
        </pc:picChg>
      </pc:sldChg>
      <pc:sldChg chg="modSp">
        <pc:chgData name="MARIA DE ARRIBA ALONSO" userId="S::marribaal@educa.jcyl.es::32b43379-d0fe-4fa6-b8e4-03ab60077050" providerId="AD" clId="Web-{3699B252-C916-4390-97F1-C681D88307EF}" dt="2022-02-03T10:15:23.599" v="8" actId="14100"/>
        <pc:sldMkLst>
          <pc:docMk/>
          <pc:sldMk cId="711188916" sldId="300"/>
        </pc:sldMkLst>
        <pc:spChg chg="mod">
          <ac:chgData name="MARIA DE ARRIBA ALONSO" userId="S::marribaal@educa.jcyl.es::32b43379-d0fe-4fa6-b8e4-03ab60077050" providerId="AD" clId="Web-{3699B252-C916-4390-97F1-C681D88307EF}" dt="2022-02-03T10:15:17.521" v="7" actId="1076"/>
          <ac:spMkLst>
            <pc:docMk/>
            <pc:sldMk cId="711188916" sldId="300"/>
            <ac:spMk id="5" creationId="{0134216E-49EF-4F7A-8EEB-80E352DD3726}"/>
          </ac:spMkLst>
        </pc:spChg>
        <pc:grpChg chg="mod">
          <ac:chgData name="MARIA DE ARRIBA ALONSO" userId="S::marribaal@educa.jcyl.es::32b43379-d0fe-4fa6-b8e4-03ab60077050" providerId="AD" clId="Web-{3699B252-C916-4390-97F1-C681D88307EF}" dt="2022-02-03T10:15:14.271" v="6" actId="1076"/>
          <ac:grpSpMkLst>
            <pc:docMk/>
            <pc:sldMk cId="711188916" sldId="300"/>
            <ac:grpSpMk id="8" creationId="{54A6B16F-FC7A-4CBF-953A-B6FC381E5A48}"/>
          </ac:grpSpMkLst>
        </pc:grpChg>
        <pc:picChg chg="mod">
          <ac:chgData name="MARIA DE ARRIBA ALONSO" userId="S::marribaal@educa.jcyl.es::32b43379-d0fe-4fa6-b8e4-03ab60077050" providerId="AD" clId="Web-{3699B252-C916-4390-97F1-C681D88307EF}" dt="2022-02-03T10:15:23.599" v="8" actId="14100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  <pc:docChgLst>
    <pc:chgData name="LUIS SANCHEZ SAN CAYETANO" userId="S::lsanchezsanca@educa.jcyl.es::1aaad12c-c862-47fb-a816-00a11982bc09" providerId="AD" clId="Web-{42CE92B5-1454-4469-AC13-F174DF2C3771}"/>
    <pc:docChg chg="sldOrd">
      <pc:chgData name="LUIS SANCHEZ SAN CAYETANO" userId="S::lsanchezsanca@educa.jcyl.es::1aaad12c-c862-47fb-a816-00a11982bc09" providerId="AD" clId="Web-{42CE92B5-1454-4469-AC13-F174DF2C3771}" dt="2022-02-06T20:28:32.188" v="0"/>
      <pc:docMkLst>
        <pc:docMk/>
      </pc:docMkLst>
      <pc:sldChg chg="ord">
        <pc:chgData name="LUIS SANCHEZ SAN CAYETANO" userId="S::lsanchezsanca@educa.jcyl.es::1aaad12c-c862-47fb-a816-00a11982bc09" providerId="AD" clId="Web-{42CE92B5-1454-4469-AC13-F174DF2C3771}" dt="2022-02-06T20:28:32.188" v="0"/>
        <pc:sldMkLst>
          <pc:docMk/>
          <pc:sldMk cId="3410700249" sldId="297"/>
        </pc:sldMkLst>
      </pc:sldChg>
    </pc:docChg>
  </pc:docChgLst>
  <pc:docChgLst>
    <pc:chgData name="RUBEN OSCAR PRADO GARCIA" userId="S::roprado@educa.jcyl.es::0b5288e5-b3f8-41a7-90ae-edab787ca164" providerId="AD" clId="Web-{F96B3E47-0D87-49FA-AFD1-9C3DDA8632B4}"/>
    <pc:docChg chg="modSld">
      <pc:chgData name="RUBEN OSCAR PRADO GARCIA" userId="S::roprado@educa.jcyl.es::0b5288e5-b3f8-41a7-90ae-edab787ca164" providerId="AD" clId="Web-{F96B3E47-0D87-49FA-AFD1-9C3DDA8632B4}" dt="2022-02-07T16:05:55.380" v="1" actId="1076"/>
      <pc:docMkLst>
        <pc:docMk/>
      </pc:docMkLst>
      <pc:sldChg chg="modSp">
        <pc:chgData name="RUBEN OSCAR PRADO GARCIA" userId="S::roprado@educa.jcyl.es::0b5288e5-b3f8-41a7-90ae-edab787ca164" providerId="AD" clId="Web-{F96B3E47-0D87-49FA-AFD1-9C3DDA8632B4}" dt="2022-02-07T16:05:55.380" v="1" actId="1076"/>
        <pc:sldMkLst>
          <pc:docMk/>
          <pc:sldMk cId="711188916" sldId="300"/>
        </pc:sldMkLst>
        <pc:picChg chg="mod">
          <ac:chgData name="RUBEN OSCAR PRADO GARCIA" userId="S::roprado@educa.jcyl.es::0b5288e5-b3f8-41a7-90ae-edab787ca164" providerId="AD" clId="Web-{F96B3E47-0D87-49FA-AFD1-9C3DDA8632B4}" dt="2022-02-07T16:05:55.380" v="1" actId="1076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  <pc:docChgLst>
    <pc:chgData name="RUBEN OSCAR PRADO GARCIA" userId="S::roprado@educa.jcyl.es::0b5288e5-b3f8-41a7-90ae-edab787ca164" providerId="AD" clId="Web-{E98B1BB0-E7AC-4445-A9CA-2705BAC88F72}"/>
    <pc:docChg chg="sldOrd">
      <pc:chgData name="RUBEN OSCAR PRADO GARCIA" userId="S::roprado@educa.jcyl.es::0b5288e5-b3f8-41a7-90ae-edab787ca164" providerId="AD" clId="Web-{E98B1BB0-E7AC-4445-A9CA-2705BAC88F72}" dt="2022-02-07T16:11:41.484" v="0"/>
      <pc:docMkLst>
        <pc:docMk/>
      </pc:docMkLst>
      <pc:sldChg chg="ord">
        <pc:chgData name="RUBEN OSCAR PRADO GARCIA" userId="S::roprado@educa.jcyl.es::0b5288e5-b3f8-41a7-90ae-edab787ca164" providerId="AD" clId="Web-{E98B1BB0-E7AC-4445-A9CA-2705BAC88F72}" dt="2022-02-07T16:11:41.484" v="0"/>
        <pc:sldMkLst>
          <pc:docMk/>
          <pc:sldMk cId="3410700249" sldId="297"/>
        </pc:sldMkLst>
      </pc:sldChg>
    </pc:docChg>
  </pc:docChgLst>
  <pc:docChgLst>
    <pc:chgData name="RUBEN OSCAR PRADO GARCIA" userId="0b5288e5-b3f8-41a7-90ae-edab787ca164" providerId="ADAL" clId="{D711A0D5-EE5D-49EB-9C25-789A48198C81}"/>
    <pc:docChg chg="undo custSel addSld delSld modSld">
      <pc:chgData name="RUBEN OSCAR PRADO GARCIA" userId="0b5288e5-b3f8-41a7-90ae-edab787ca164" providerId="ADAL" clId="{D711A0D5-EE5D-49EB-9C25-789A48198C81}" dt="2022-01-29T18:51:57.012" v="636" actId="1076"/>
      <pc:docMkLst>
        <pc:docMk/>
      </pc:docMkLst>
      <pc:sldChg chg="addSp delSp modSp modAnim">
        <pc:chgData name="RUBEN OSCAR PRADO GARCIA" userId="0b5288e5-b3f8-41a7-90ae-edab787ca164" providerId="ADAL" clId="{D711A0D5-EE5D-49EB-9C25-789A48198C81}" dt="2022-01-29T17:30:21.775" v="115" actId="1076"/>
        <pc:sldMkLst>
          <pc:docMk/>
          <pc:sldMk cId="2555871949" sldId="273"/>
        </pc:sldMkLst>
        <pc:spChg chg="mod">
          <ac:chgData name="RUBEN OSCAR PRADO GARCIA" userId="0b5288e5-b3f8-41a7-90ae-edab787ca164" providerId="ADAL" clId="{D711A0D5-EE5D-49EB-9C25-789A48198C81}" dt="2022-01-29T17:30:15.387" v="114" actId="14100"/>
          <ac:spMkLst>
            <pc:docMk/>
            <pc:sldMk cId="2555871949" sldId="273"/>
            <ac:spMk id="4" creationId="{E8CAB13A-CC94-4839-85F7-4EFBC3E38B37}"/>
          </ac:spMkLst>
        </pc:spChg>
        <pc:spChg chg="mod">
          <ac:chgData name="RUBEN OSCAR PRADO GARCIA" userId="0b5288e5-b3f8-41a7-90ae-edab787ca164" providerId="ADAL" clId="{D711A0D5-EE5D-49EB-9C25-789A48198C81}" dt="2022-01-29T17:21:34.810" v="31" actId="1076"/>
          <ac:spMkLst>
            <pc:docMk/>
            <pc:sldMk cId="2555871949" sldId="273"/>
            <ac:spMk id="15" creationId="{F7735B69-CDEC-4837-ABA8-220AAEC0859B}"/>
          </ac:spMkLst>
        </pc:spChg>
        <pc:spChg chg="mod">
          <ac:chgData name="RUBEN OSCAR PRADO GARCIA" userId="0b5288e5-b3f8-41a7-90ae-edab787ca164" providerId="ADAL" clId="{D711A0D5-EE5D-49EB-9C25-789A48198C81}" dt="2022-01-29T17:21:30.857" v="30" actId="14100"/>
          <ac:spMkLst>
            <pc:docMk/>
            <pc:sldMk cId="2555871949" sldId="273"/>
            <ac:spMk id="34" creationId="{175255CF-B1C8-4B4A-8F1D-9BC8FCDC02BA}"/>
          </ac:spMkLst>
        </pc:spChg>
        <pc:picChg chg="add del mod ord">
          <ac:chgData name="RUBEN OSCAR PRADO GARCIA" userId="0b5288e5-b3f8-41a7-90ae-edab787ca164" providerId="ADAL" clId="{D711A0D5-EE5D-49EB-9C25-789A48198C81}" dt="2022-01-29T17:30:21.775" v="115" actId="1076"/>
          <ac:picMkLst>
            <pc:docMk/>
            <pc:sldMk cId="2555871949" sldId="273"/>
            <ac:picMk id="5" creationId="{C5B809A1-A1C6-4F2E-B554-E820A2FA85FD}"/>
          </ac:picMkLst>
        </pc:picChg>
      </pc:sldChg>
      <pc:sldChg chg="addSp delSp">
        <pc:chgData name="RUBEN OSCAR PRADO GARCIA" userId="0b5288e5-b3f8-41a7-90ae-edab787ca164" providerId="ADAL" clId="{D711A0D5-EE5D-49EB-9C25-789A48198C81}" dt="2022-01-29T17:23:12.710" v="60"/>
        <pc:sldMkLst>
          <pc:docMk/>
          <pc:sldMk cId="1545261078" sldId="278"/>
        </pc:sldMkLst>
        <pc:spChg chg="del">
          <ac:chgData name="RUBEN OSCAR PRADO GARCIA" userId="0b5288e5-b3f8-41a7-90ae-edab787ca164" providerId="ADAL" clId="{D711A0D5-EE5D-49EB-9C25-789A48198C81}" dt="2022-01-29T17:23:11.262" v="59" actId="478"/>
          <ac:spMkLst>
            <pc:docMk/>
            <pc:sldMk cId="1545261078" sldId="278"/>
            <ac:spMk id="5" creationId="{05C4EB0B-6ED7-48B4-A5C2-7253B9E1C86E}"/>
          </ac:spMkLst>
        </pc:spChg>
        <pc:spChg chg="add">
          <ac:chgData name="RUBEN OSCAR PRADO GARCIA" userId="0b5288e5-b3f8-41a7-90ae-edab787ca164" providerId="ADAL" clId="{D711A0D5-EE5D-49EB-9C25-789A48198C81}" dt="2022-01-29T17:23:12.710" v="60"/>
          <ac:spMkLst>
            <pc:docMk/>
            <pc:sldMk cId="1545261078" sldId="278"/>
            <ac:spMk id="10" creationId="{F0F86DE8-F738-4FBF-B1D2-67ECA27C71D7}"/>
          </ac:spMkLst>
        </pc:spChg>
        <pc:spChg chg="add">
          <ac:chgData name="RUBEN OSCAR PRADO GARCIA" userId="0b5288e5-b3f8-41a7-90ae-edab787ca164" providerId="ADAL" clId="{D711A0D5-EE5D-49EB-9C25-789A48198C81}" dt="2022-01-29T17:23:12.710" v="60"/>
          <ac:spMkLst>
            <pc:docMk/>
            <pc:sldMk cId="1545261078" sldId="278"/>
            <ac:spMk id="12" creationId="{D83983B3-0CD2-4D35-ACAA-FBD81876F4A8}"/>
          </ac:spMkLst>
        </pc:spChg>
        <pc:spChg chg="del">
          <ac:chgData name="RUBEN OSCAR PRADO GARCIA" userId="0b5288e5-b3f8-41a7-90ae-edab787ca164" providerId="ADAL" clId="{D711A0D5-EE5D-49EB-9C25-789A48198C81}" dt="2022-01-29T17:23:09.077" v="57" actId="478"/>
          <ac:spMkLst>
            <pc:docMk/>
            <pc:sldMk cId="1545261078" sldId="278"/>
            <ac:spMk id="18" creationId="{9A8CEA93-ED21-43FD-BBF8-B710672BF34A}"/>
          </ac:spMkLst>
        </pc:spChg>
        <pc:spChg chg="del">
          <ac:chgData name="RUBEN OSCAR PRADO GARCIA" userId="0b5288e5-b3f8-41a7-90ae-edab787ca164" providerId="ADAL" clId="{D711A0D5-EE5D-49EB-9C25-789A48198C81}" dt="2022-01-29T17:23:09.853" v="58" actId="478"/>
          <ac:spMkLst>
            <pc:docMk/>
            <pc:sldMk cId="1545261078" sldId="278"/>
            <ac:spMk id="37" creationId="{3624ABA6-4842-4575-B152-E6A35B014A3C}"/>
          </ac:spMkLst>
        </pc:spChg>
        <pc:picChg chg="del">
          <ac:chgData name="RUBEN OSCAR PRADO GARCIA" userId="0b5288e5-b3f8-41a7-90ae-edab787ca164" providerId="ADAL" clId="{D711A0D5-EE5D-49EB-9C25-789A48198C81}" dt="2022-01-29T17:23:06.729" v="56" actId="478"/>
          <ac:picMkLst>
            <pc:docMk/>
            <pc:sldMk cId="1545261078" sldId="278"/>
            <ac:picMk id="4" creationId="{E089D7C7-64F8-4FE1-B547-6762FCF2763B}"/>
          </ac:picMkLst>
        </pc:picChg>
        <pc:picChg chg="add">
          <ac:chgData name="RUBEN OSCAR PRADO GARCIA" userId="0b5288e5-b3f8-41a7-90ae-edab787ca164" providerId="ADAL" clId="{D711A0D5-EE5D-49EB-9C25-789A48198C81}" dt="2022-01-29T17:23:12.710" v="60"/>
          <ac:picMkLst>
            <pc:docMk/>
            <pc:sldMk cId="1545261078" sldId="278"/>
            <ac:picMk id="11" creationId="{95EAD1DD-121E-48A7-82A3-3DDD9821E1E4}"/>
          </ac:picMkLst>
        </pc:picChg>
      </pc:sldChg>
      <pc:sldChg chg="addSp delSp modSp">
        <pc:chgData name="RUBEN OSCAR PRADO GARCIA" userId="0b5288e5-b3f8-41a7-90ae-edab787ca164" providerId="ADAL" clId="{D711A0D5-EE5D-49EB-9C25-789A48198C81}" dt="2022-01-29T17:23:41.222" v="73"/>
        <pc:sldMkLst>
          <pc:docMk/>
          <pc:sldMk cId="1912067635" sldId="283"/>
        </pc:sldMkLst>
        <pc:spChg chg="del mod">
          <ac:chgData name="RUBEN OSCAR PRADO GARCIA" userId="0b5288e5-b3f8-41a7-90ae-edab787ca164" providerId="ADAL" clId="{D711A0D5-EE5D-49EB-9C25-789A48198C81}" dt="2022-01-29T17:23:39.877" v="72" actId="478"/>
          <ac:spMkLst>
            <pc:docMk/>
            <pc:sldMk cId="1912067635" sldId="283"/>
            <ac:spMk id="2" creationId="{C8A4DA5E-D660-4F69-A78C-9B4D6AFB06FE}"/>
          </ac:spMkLst>
        </pc:spChg>
        <pc:spChg chg="del">
          <ac:chgData name="RUBEN OSCAR PRADO GARCIA" userId="0b5288e5-b3f8-41a7-90ae-edab787ca164" providerId="ADAL" clId="{D711A0D5-EE5D-49EB-9C25-789A48198C81}" dt="2022-01-29T17:23:37.478" v="69" actId="478"/>
          <ac:spMkLst>
            <pc:docMk/>
            <pc:sldMk cId="1912067635" sldId="283"/>
            <ac:spMk id="4" creationId="{9FC042C6-AA74-4D26-A64B-78F784C01078}"/>
          </ac:spMkLst>
        </pc:spChg>
        <pc:spChg chg="add">
          <ac:chgData name="RUBEN OSCAR PRADO GARCIA" userId="0b5288e5-b3f8-41a7-90ae-edab787ca164" providerId="ADAL" clId="{D711A0D5-EE5D-49EB-9C25-789A48198C81}" dt="2022-01-29T17:23:41.222" v="73"/>
          <ac:spMkLst>
            <pc:docMk/>
            <pc:sldMk cId="1912067635" sldId="283"/>
            <ac:spMk id="16" creationId="{F02312E1-CB98-4AFD-A37A-DCC58EEA6155}"/>
          </ac:spMkLst>
        </pc:spChg>
        <pc:spChg chg="add">
          <ac:chgData name="RUBEN OSCAR PRADO GARCIA" userId="0b5288e5-b3f8-41a7-90ae-edab787ca164" providerId="ADAL" clId="{D711A0D5-EE5D-49EB-9C25-789A48198C81}" dt="2022-01-29T17:23:41.222" v="73"/>
          <ac:spMkLst>
            <pc:docMk/>
            <pc:sldMk cId="1912067635" sldId="283"/>
            <ac:spMk id="18" creationId="{BF0FD51D-ED75-4CF2-9698-DF48320C29C9}"/>
          </ac:spMkLst>
        </pc:spChg>
        <pc:picChg chg="del">
          <ac:chgData name="RUBEN OSCAR PRADO GARCIA" userId="0b5288e5-b3f8-41a7-90ae-edab787ca164" providerId="ADAL" clId="{D711A0D5-EE5D-49EB-9C25-789A48198C81}" dt="2022-01-29T17:23:38.135" v="70" actId="478"/>
          <ac:picMkLst>
            <pc:docMk/>
            <pc:sldMk cId="1912067635" sldId="283"/>
            <ac:picMk id="3" creationId="{CD8E54C0-D6C9-4A4D-A829-28F27B54CC9E}"/>
          </ac:picMkLst>
        </pc:picChg>
        <pc:picChg chg="add">
          <ac:chgData name="RUBEN OSCAR PRADO GARCIA" userId="0b5288e5-b3f8-41a7-90ae-edab787ca164" providerId="ADAL" clId="{D711A0D5-EE5D-49EB-9C25-789A48198C81}" dt="2022-01-29T17:23:41.222" v="73"/>
          <ac:picMkLst>
            <pc:docMk/>
            <pc:sldMk cId="1912067635" sldId="283"/>
            <ac:picMk id="17" creationId="{6692DF85-4953-42C7-8673-F9FAEA552B3B}"/>
          </ac:picMkLst>
        </pc:picChg>
      </pc:sldChg>
      <pc:sldChg chg="addSp delSp">
        <pc:chgData name="RUBEN OSCAR PRADO GARCIA" userId="0b5288e5-b3f8-41a7-90ae-edab787ca164" providerId="ADAL" clId="{D711A0D5-EE5D-49EB-9C25-789A48198C81}" dt="2022-01-29T17:23:23.464" v="64"/>
        <pc:sldMkLst>
          <pc:docMk/>
          <pc:sldMk cId="3155978101" sldId="284"/>
        </pc:sldMkLst>
        <pc:spChg chg="del">
          <ac:chgData name="RUBEN OSCAR PRADO GARCIA" userId="0b5288e5-b3f8-41a7-90ae-edab787ca164" providerId="ADAL" clId="{D711A0D5-EE5D-49EB-9C25-789A48198C81}" dt="2022-01-29T17:23:21.284" v="62" actId="478"/>
          <ac:spMkLst>
            <pc:docMk/>
            <pc:sldMk cId="3155978101" sldId="284"/>
            <ac:spMk id="3" creationId="{4CB0DAA0-9024-434F-A250-295418E83838}"/>
          </ac:spMkLst>
        </pc:spChg>
        <pc:spChg chg="add">
          <ac:chgData name="RUBEN OSCAR PRADO GARCIA" userId="0b5288e5-b3f8-41a7-90ae-edab787ca164" providerId="ADAL" clId="{D711A0D5-EE5D-49EB-9C25-789A48198C81}" dt="2022-01-29T17:23:23.464" v="64"/>
          <ac:spMkLst>
            <pc:docMk/>
            <pc:sldMk cId="3155978101" sldId="284"/>
            <ac:spMk id="8" creationId="{E6C640D3-0BA7-4957-BF0E-07475F2D3745}"/>
          </ac:spMkLst>
        </pc:spChg>
        <pc:spChg chg="del">
          <ac:chgData name="RUBEN OSCAR PRADO GARCIA" userId="0b5288e5-b3f8-41a7-90ae-edab787ca164" providerId="ADAL" clId="{D711A0D5-EE5D-49EB-9C25-789A48198C81}" dt="2022-01-29T17:23:20.111" v="61" actId="478"/>
          <ac:spMkLst>
            <pc:docMk/>
            <pc:sldMk cId="3155978101" sldId="284"/>
            <ac:spMk id="9" creationId="{A09D2D4E-7683-4B0E-A7F1-211484231C7C}"/>
          </ac:spMkLst>
        </pc:spChg>
        <pc:spChg chg="add">
          <ac:chgData name="RUBEN OSCAR PRADO GARCIA" userId="0b5288e5-b3f8-41a7-90ae-edab787ca164" providerId="ADAL" clId="{D711A0D5-EE5D-49EB-9C25-789A48198C81}" dt="2022-01-29T17:23:23.464" v="64"/>
          <ac:spMkLst>
            <pc:docMk/>
            <pc:sldMk cId="3155978101" sldId="284"/>
            <ac:spMk id="11" creationId="{AF827B3E-2076-4C1B-BE85-C0AB8DD9C0C3}"/>
          </ac:spMkLst>
        </pc:spChg>
        <pc:picChg chg="del">
          <ac:chgData name="RUBEN OSCAR PRADO GARCIA" userId="0b5288e5-b3f8-41a7-90ae-edab787ca164" providerId="ADAL" clId="{D711A0D5-EE5D-49EB-9C25-789A48198C81}" dt="2022-01-29T17:23:22.087" v="63" actId="478"/>
          <ac:picMkLst>
            <pc:docMk/>
            <pc:sldMk cId="3155978101" sldId="284"/>
            <ac:picMk id="7" creationId="{FFD46F45-A1D5-4A5E-8A25-FDE3046973BA}"/>
          </ac:picMkLst>
        </pc:picChg>
        <pc:picChg chg="add">
          <ac:chgData name="RUBEN OSCAR PRADO GARCIA" userId="0b5288e5-b3f8-41a7-90ae-edab787ca164" providerId="ADAL" clId="{D711A0D5-EE5D-49EB-9C25-789A48198C81}" dt="2022-01-29T17:23:23.464" v="64"/>
          <ac:picMkLst>
            <pc:docMk/>
            <pc:sldMk cId="3155978101" sldId="284"/>
            <ac:picMk id="10" creationId="{A3484945-9B26-4E82-8131-FC82F88B72E7}"/>
          </ac:picMkLst>
        </pc:picChg>
      </pc:sldChg>
      <pc:sldChg chg="addSp delSp modSp delAnim modAnim">
        <pc:chgData name="RUBEN OSCAR PRADO GARCIA" userId="0b5288e5-b3f8-41a7-90ae-edab787ca164" providerId="ADAL" clId="{D711A0D5-EE5D-49EB-9C25-789A48198C81}" dt="2022-01-29T17:47:21.689" v="231" actId="1076"/>
        <pc:sldMkLst>
          <pc:docMk/>
          <pc:sldMk cId="2527019129" sldId="285"/>
        </pc:sldMkLst>
        <pc:spChg chg="mod">
          <ac:chgData name="RUBEN OSCAR PRADO GARCIA" userId="0b5288e5-b3f8-41a7-90ae-edab787ca164" providerId="ADAL" clId="{D711A0D5-EE5D-49EB-9C25-789A48198C81}" dt="2022-01-29T17:46:46.333" v="228" actId="1076"/>
          <ac:spMkLst>
            <pc:docMk/>
            <pc:sldMk cId="2527019129" sldId="285"/>
            <ac:spMk id="2" creationId="{5C91F33E-6189-449D-95EC-96BE10D889F7}"/>
          </ac:spMkLst>
        </pc:spChg>
        <pc:spChg chg="mod">
          <ac:chgData name="RUBEN OSCAR PRADO GARCIA" userId="0b5288e5-b3f8-41a7-90ae-edab787ca164" providerId="ADAL" clId="{D711A0D5-EE5D-49EB-9C25-789A48198C81}" dt="2022-01-29T17:47:05.410" v="229"/>
          <ac:spMkLst>
            <pc:docMk/>
            <pc:sldMk cId="2527019129" sldId="285"/>
            <ac:spMk id="18" creationId="{E7DA31A0-855E-41F0-BF81-FAC9A5939CEA}"/>
          </ac:spMkLst>
        </pc:spChg>
        <pc:spChg chg="mod">
          <ac:chgData name="RUBEN OSCAR PRADO GARCIA" userId="0b5288e5-b3f8-41a7-90ae-edab787ca164" providerId="ADAL" clId="{D711A0D5-EE5D-49EB-9C25-789A48198C81}" dt="2022-01-29T17:47:14.309" v="230"/>
          <ac:spMkLst>
            <pc:docMk/>
            <pc:sldMk cId="2527019129" sldId="285"/>
            <ac:spMk id="20" creationId="{C4BDC928-F4B0-4142-8A69-05316CE6693D}"/>
          </ac:spMkLst>
        </pc:spChg>
        <pc:spChg chg="del mod topLvl">
          <ac:chgData name="RUBEN OSCAR PRADO GARCIA" userId="0b5288e5-b3f8-41a7-90ae-edab787ca164" providerId="ADAL" clId="{D711A0D5-EE5D-49EB-9C25-789A48198C81}" dt="2022-01-29T17:46:05.318" v="216" actId="478"/>
          <ac:spMkLst>
            <pc:docMk/>
            <pc:sldMk cId="2527019129" sldId="285"/>
            <ac:spMk id="21" creationId="{B28566A1-D621-4BE6-BB11-F14379EA83F9}"/>
          </ac:spMkLst>
        </pc:spChg>
        <pc:spChg chg="del topLvl">
          <ac:chgData name="RUBEN OSCAR PRADO GARCIA" userId="0b5288e5-b3f8-41a7-90ae-edab787ca164" providerId="ADAL" clId="{D711A0D5-EE5D-49EB-9C25-789A48198C81}" dt="2022-01-29T17:46:06.717" v="217" actId="478"/>
          <ac:spMkLst>
            <pc:docMk/>
            <pc:sldMk cId="2527019129" sldId="285"/>
            <ac:spMk id="26" creationId="{D65B4B55-1C4B-4376-B587-78550A5911C8}"/>
          </ac:spMkLst>
        </pc:spChg>
        <pc:spChg chg="add">
          <ac:chgData name="RUBEN OSCAR PRADO GARCIA" userId="0b5288e5-b3f8-41a7-90ae-edab787ca164" providerId="ADAL" clId="{D711A0D5-EE5D-49EB-9C25-789A48198C81}" dt="2022-01-29T17:24:03.888" v="81"/>
          <ac:spMkLst>
            <pc:docMk/>
            <pc:sldMk cId="2527019129" sldId="285"/>
            <ac:spMk id="27" creationId="{1F41006F-8BE0-452C-A916-2ECDB368E018}"/>
          </ac:spMkLst>
        </pc:spChg>
        <pc:spChg chg="del">
          <ac:chgData name="RUBEN OSCAR PRADO GARCIA" userId="0b5288e5-b3f8-41a7-90ae-edab787ca164" providerId="ADAL" clId="{D711A0D5-EE5D-49EB-9C25-789A48198C81}" dt="2022-01-29T17:23:57.881" v="78" actId="478"/>
          <ac:spMkLst>
            <pc:docMk/>
            <pc:sldMk cId="2527019129" sldId="285"/>
            <ac:spMk id="29" creationId="{AF3DEB29-B6F9-4141-8015-63956948DA06}"/>
          </ac:spMkLst>
        </pc:spChg>
        <pc:spChg chg="add">
          <ac:chgData name="RUBEN OSCAR PRADO GARCIA" userId="0b5288e5-b3f8-41a7-90ae-edab787ca164" providerId="ADAL" clId="{D711A0D5-EE5D-49EB-9C25-789A48198C81}" dt="2022-01-29T17:24:03.888" v="81"/>
          <ac:spMkLst>
            <pc:docMk/>
            <pc:sldMk cId="2527019129" sldId="285"/>
            <ac:spMk id="30" creationId="{F379DE6D-C94F-45A4-BD3A-13EA99D42DEE}"/>
          </ac:spMkLst>
        </pc:spChg>
        <pc:spChg chg="del">
          <ac:chgData name="RUBEN OSCAR PRADO GARCIA" userId="0b5288e5-b3f8-41a7-90ae-edab787ca164" providerId="ADAL" clId="{D711A0D5-EE5D-49EB-9C25-789A48198C81}" dt="2022-01-29T17:23:59.853" v="79" actId="478"/>
          <ac:spMkLst>
            <pc:docMk/>
            <pc:sldMk cId="2527019129" sldId="285"/>
            <ac:spMk id="33" creationId="{AD6DD12B-65AC-4E97-812C-622E07A60CBB}"/>
          </ac:spMkLst>
        </pc:spChg>
        <pc:spChg chg="mod">
          <ac:chgData name="RUBEN OSCAR PRADO GARCIA" userId="0b5288e5-b3f8-41a7-90ae-edab787ca164" providerId="ADAL" clId="{D711A0D5-EE5D-49EB-9C25-789A48198C81}" dt="2022-01-29T17:46:34.186" v="225" actId="1076"/>
          <ac:spMkLst>
            <pc:docMk/>
            <pc:sldMk cId="2527019129" sldId="285"/>
            <ac:spMk id="35" creationId="{D834A812-8E42-4F43-8EB6-8E04377DC830}"/>
          </ac:spMkLst>
        </pc:spChg>
        <pc:spChg chg="mod">
          <ac:chgData name="RUBEN OSCAR PRADO GARCIA" userId="0b5288e5-b3f8-41a7-90ae-edab787ca164" providerId="ADAL" clId="{D711A0D5-EE5D-49EB-9C25-789A48198C81}" dt="2022-01-29T17:47:21.689" v="231" actId="1076"/>
          <ac:spMkLst>
            <pc:docMk/>
            <pc:sldMk cId="2527019129" sldId="285"/>
            <ac:spMk id="36" creationId="{5E1F4157-B6DA-444C-9654-80DE8BDC2429}"/>
          </ac:spMkLst>
        </pc:spChg>
        <pc:grpChg chg="mod">
          <ac:chgData name="RUBEN OSCAR PRADO GARCIA" userId="0b5288e5-b3f8-41a7-90ae-edab787ca164" providerId="ADAL" clId="{D711A0D5-EE5D-49EB-9C25-789A48198C81}" dt="2022-01-29T17:47:05.410" v="229"/>
          <ac:grpSpMkLst>
            <pc:docMk/>
            <pc:sldMk cId="2527019129" sldId="285"/>
            <ac:grpSpMk id="9" creationId="{470FCD68-6BD3-4A3B-9617-ECA4A7E9A7BF}"/>
          </ac:grpSpMkLst>
        </pc:grpChg>
        <pc:grpChg chg="mod">
          <ac:chgData name="RUBEN OSCAR PRADO GARCIA" userId="0b5288e5-b3f8-41a7-90ae-edab787ca164" providerId="ADAL" clId="{D711A0D5-EE5D-49EB-9C25-789A48198C81}" dt="2022-01-29T17:47:14.309" v="230"/>
          <ac:grpSpMkLst>
            <pc:docMk/>
            <pc:sldMk cId="2527019129" sldId="285"/>
            <ac:grpSpMk id="10" creationId="{753AB910-F568-4221-9472-DDD26A57AE6A}"/>
          </ac:grpSpMkLst>
        </pc:grpChg>
        <pc:grpChg chg="del">
          <ac:chgData name="RUBEN OSCAR PRADO GARCIA" userId="0b5288e5-b3f8-41a7-90ae-edab787ca164" providerId="ADAL" clId="{D711A0D5-EE5D-49EB-9C25-789A48198C81}" dt="2022-01-29T17:46:03.190" v="215" actId="478"/>
          <ac:grpSpMkLst>
            <pc:docMk/>
            <pc:sldMk cId="2527019129" sldId="285"/>
            <ac:grpSpMk id="11" creationId="{D05A7236-B411-4089-8EBF-99545CA4C9B6}"/>
          </ac:grpSpMkLst>
        </pc:grpChg>
        <pc:grpChg chg="del mod">
          <ac:chgData name="RUBEN OSCAR PRADO GARCIA" userId="0b5288e5-b3f8-41a7-90ae-edab787ca164" providerId="ADAL" clId="{D711A0D5-EE5D-49EB-9C25-789A48198C81}" dt="2022-01-29T17:46:05.318" v="216" actId="478"/>
          <ac:grpSpMkLst>
            <pc:docMk/>
            <pc:sldMk cId="2527019129" sldId="285"/>
            <ac:grpSpMk id="13" creationId="{415738DF-2C1F-496D-896A-3F494D4F19BB}"/>
          </ac:grpSpMkLst>
        </pc:grpChg>
        <pc:grpChg chg="add mod">
          <ac:chgData name="RUBEN OSCAR PRADO GARCIA" userId="0b5288e5-b3f8-41a7-90ae-edab787ca164" providerId="ADAL" clId="{D711A0D5-EE5D-49EB-9C25-789A48198C81}" dt="2022-01-29T17:46:20.168" v="222" actId="1076"/>
          <ac:grpSpMkLst>
            <pc:docMk/>
            <pc:sldMk cId="2527019129" sldId="285"/>
            <ac:grpSpMk id="32" creationId="{986C4BED-35EE-4E08-A889-7BB70E68F717}"/>
          </ac:grpSpMkLst>
        </pc:grpChg>
        <pc:picChg chg="del">
          <ac:chgData name="RUBEN OSCAR PRADO GARCIA" userId="0b5288e5-b3f8-41a7-90ae-edab787ca164" providerId="ADAL" clId="{D711A0D5-EE5D-49EB-9C25-789A48198C81}" dt="2022-01-29T17:46:03.190" v="215" actId="478"/>
          <ac:picMkLst>
            <pc:docMk/>
            <pc:sldMk cId="2527019129" sldId="285"/>
            <ac:picMk id="14" creationId="{E7DE9A19-4CDE-4083-BD02-6CEB5CADC8FE}"/>
          </ac:picMkLst>
        </pc:picChg>
        <pc:picChg chg="add">
          <ac:chgData name="RUBEN OSCAR PRADO GARCIA" userId="0b5288e5-b3f8-41a7-90ae-edab787ca164" providerId="ADAL" clId="{D711A0D5-EE5D-49EB-9C25-789A48198C81}" dt="2022-01-29T17:24:03.888" v="81"/>
          <ac:picMkLst>
            <pc:docMk/>
            <pc:sldMk cId="2527019129" sldId="285"/>
            <ac:picMk id="28" creationId="{3441B9A8-6B39-47BE-A711-E834EF260864}"/>
          </ac:picMkLst>
        </pc:picChg>
        <pc:picChg chg="del">
          <ac:chgData name="RUBEN OSCAR PRADO GARCIA" userId="0b5288e5-b3f8-41a7-90ae-edab787ca164" providerId="ADAL" clId="{D711A0D5-EE5D-49EB-9C25-789A48198C81}" dt="2022-01-29T17:24:00.404" v="80" actId="478"/>
          <ac:picMkLst>
            <pc:docMk/>
            <pc:sldMk cId="2527019129" sldId="285"/>
            <ac:picMk id="31" creationId="{5C7862E2-2EC3-470E-B40D-29F97A0A4959}"/>
          </ac:picMkLst>
        </pc:picChg>
        <pc:picChg chg="mod">
          <ac:chgData name="RUBEN OSCAR PRADO GARCIA" userId="0b5288e5-b3f8-41a7-90ae-edab787ca164" providerId="ADAL" clId="{D711A0D5-EE5D-49EB-9C25-789A48198C81}" dt="2022-01-29T17:46:37.777" v="226" actId="1076"/>
          <ac:picMkLst>
            <pc:docMk/>
            <pc:sldMk cId="2527019129" sldId="285"/>
            <ac:picMk id="34" creationId="{9A38C64D-5B66-4EB8-882A-748DFB97B338}"/>
          </ac:picMkLst>
        </pc:picChg>
      </pc:sldChg>
      <pc:sldChg chg="addSp delSp">
        <pc:chgData name="RUBEN OSCAR PRADO GARCIA" userId="0b5288e5-b3f8-41a7-90ae-edab787ca164" providerId="ADAL" clId="{D711A0D5-EE5D-49EB-9C25-789A48198C81}" dt="2022-01-29T17:22:35.811" v="46"/>
        <pc:sldMkLst>
          <pc:docMk/>
          <pc:sldMk cId="3074396442" sldId="289"/>
        </pc:sldMkLst>
        <pc:spChg chg="del">
          <ac:chgData name="RUBEN OSCAR PRADO GARCIA" userId="0b5288e5-b3f8-41a7-90ae-edab787ca164" providerId="ADAL" clId="{D711A0D5-EE5D-49EB-9C25-789A48198C81}" dt="2022-01-29T17:22:33.662" v="44" actId="478"/>
          <ac:spMkLst>
            <pc:docMk/>
            <pc:sldMk cId="3074396442" sldId="289"/>
            <ac:spMk id="4" creationId="{C3DE5E91-B5D3-4A67-A9DB-F2FB6BD4DC32}"/>
          </ac:spMkLst>
        </pc:spChg>
        <pc:spChg chg="del">
          <ac:chgData name="RUBEN OSCAR PRADO GARCIA" userId="0b5288e5-b3f8-41a7-90ae-edab787ca164" providerId="ADAL" clId="{D711A0D5-EE5D-49EB-9C25-789A48198C81}" dt="2022-01-29T17:22:31.721" v="43" actId="478"/>
          <ac:spMkLst>
            <pc:docMk/>
            <pc:sldMk cId="3074396442" sldId="289"/>
            <ac:spMk id="5" creationId="{DAB39445-B420-4E18-81BB-5C50059E77AC}"/>
          </ac:spMkLst>
        </pc:spChg>
        <pc:spChg chg="add">
          <ac:chgData name="RUBEN OSCAR PRADO GARCIA" userId="0b5288e5-b3f8-41a7-90ae-edab787ca164" providerId="ADAL" clId="{D711A0D5-EE5D-49EB-9C25-789A48198C81}" dt="2022-01-29T17:22:35.811" v="46"/>
          <ac:spMkLst>
            <pc:docMk/>
            <pc:sldMk cId="3074396442" sldId="289"/>
            <ac:spMk id="28" creationId="{50629368-0632-40C9-85FA-9ED87CDCC010}"/>
          </ac:spMkLst>
        </pc:spChg>
        <pc:spChg chg="add">
          <ac:chgData name="RUBEN OSCAR PRADO GARCIA" userId="0b5288e5-b3f8-41a7-90ae-edab787ca164" providerId="ADAL" clId="{D711A0D5-EE5D-49EB-9C25-789A48198C81}" dt="2022-01-29T17:22:35.811" v="46"/>
          <ac:spMkLst>
            <pc:docMk/>
            <pc:sldMk cId="3074396442" sldId="289"/>
            <ac:spMk id="34" creationId="{54E4206A-1194-4773-B84A-90C0FE1EBCAF}"/>
          </ac:spMkLst>
        </pc:spChg>
        <pc:picChg chg="del">
          <ac:chgData name="RUBEN OSCAR PRADO GARCIA" userId="0b5288e5-b3f8-41a7-90ae-edab787ca164" providerId="ADAL" clId="{D711A0D5-EE5D-49EB-9C25-789A48198C81}" dt="2022-01-29T17:22:34.461" v="45" actId="478"/>
          <ac:picMkLst>
            <pc:docMk/>
            <pc:sldMk cId="3074396442" sldId="289"/>
            <ac:picMk id="6" creationId="{FB0B2BCE-FF09-4D61-86D0-0AEB18ED73C9}"/>
          </ac:picMkLst>
        </pc:picChg>
        <pc:picChg chg="add">
          <ac:chgData name="RUBEN OSCAR PRADO GARCIA" userId="0b5288e5-b3f8-41a7-90ae-edab787ca164" providerId="ADAL" clId="{D711A0D5-EE5D-49EB-9C25-789A48198C81}" dt="2022-01-29T17:22:35.811" v="46"/>
          <ac:picMkLst>
            <pc:docMk/>
            <pc:sldMk cId="3074396442" sldId="289"/>
            <ac:picMk id="32" creationId="{B869A81E-FA9D-4E68-A76A-AEFA4E25E907}"/>
          </ac:picMkLst>
        </pc:picChg>
      </pc:sldChg>
      <pc:sldChg chg="addSp delSp modSp">
        <pc:chgData name="RUBEN OSCAR PRADO GARCIA" userId="0b5288e5-b3f8-41a7-90ae-edab787ca164" providerId="ADAL" clId="{D711A0D5-EE5D-49EB-9C25-789A48198C81}" dt="2022-01-29T17:22:52.930" v="51" actId="478"/>
        <pc:sldMkLst>
          <pc:docMk/>
          <pc:sldMk cId="2264579403" sldId="290"/>
        </pc:sldMkLst>
        <pc:spChg chg="del">
          <ac:chgData name="RUBEN OSCAR PRADO GARCIA" userId="0b5288e5-b3f8-41a7-90ae-edab787ca164" providerId="ADAL" clId="{D711A0D5-EE5D-49EB-9C25-789A48198C81}" dt="2022-01-29T17:22:45.974" v="47" actId="478"/>
          <ac:spMkLst>
            <pc:docMk/>
            <pc:sldMk cId="2264579403" sldId="290"/>
            <ac:spMk id="5" creationId="{1DA41D48-BC1A-4022-B8CC-C9795B2C1964}"/>
          </ac:spMkLst>
        </pc:spChg>
        <pc:spChg chg="add">
          <ac:chgData name="RUBEN OSCAR PRADO GARCIA" userId="0b5288e5-b3f8-41a7-90ae-edab787ca164" providerId="ADAL" clId="{D711A0D5-EE5D-49EB-9C25-789A48198C81}" dt="2022-01-29T17:22:48.005" v="49"/>
          <ac:spMkLst>
            <pc:docMk/>
            <pc:sldMk cId="2264579403" sldId="290"/>
            <ac:spMk id="15" creationId="{72CDC1A0-2C95-4EC3-91B7-DEBA0BF6A7CA}"/>
          </ac:spMkLst>
        </pc:spChg>
        <pc:spChg chg="add">
          <ac:chgData name="RUBEN OSCAR PRADO GARCIA" userId="0b5288e5-b3f8-41a7-90ae-edab787ca164" providerId="ADAL" clId="{D711A0D5-EE5D-49EB-9C25-789A48198C81}" dt="2022-01-29T17:22:48.005" v="49"/>
          <ac:spMkLst>
            <pc:docMk/>
            <pc:sldMk cId="2264579403" sldId="290"/>
            <ac:spMk id="19" creationId="{DFA71E13-B27E-4466-9B35-4442E459487A}"/>
          </ac:spMkLst>
        </pc:spChg>
        <pc:spChg chg="del mod">
          <ac:chgData name="RUBEN OSCAR PRADO GARCIA" userId="0b5288e5-b3f8-41a7-90ae-edab787ca164" providerId="ADAL" clId="{D711A0D5-EE5D-49EB-9C25-789A48198C81}" dt="2022-01-29T17:22:52.930" v="51" actId="478"/>
          <ac:spMkLst>
            <pc:docMk/>
            <pc:sldMk cId="2264579403" sldId="290"/>
            <ac:spMk id="37" creationId="{3624ABA6-4842-4575-B152-E6A35B014A3C}"/>
          </ac:spMkLst>
        </pc:spChg>
        <pc:picChg chg="del">
          <ac:chgData name="RUBEN OSCAR PRADO GARCIA" userId="0b5288e5-b3f8-41a7-90ae-edab787ca164" providerId="ADAL" clId="{D711A0D5-EE5D-49EB-9C25-789A48198C81}" dt="2022-01-29T17:22:46.814" v="48" actId="478"/>
          <ac:picMkLst>
            <pc:docMk/>
            <pc:sldMk cId="2264579403" sldId="290"/>
            <ac:picMk id="4" creationId="{C83A16B3-D52F-4415-84D3-97006E3B2499}"/>
          </ac:picMkLst>
        </pc:picChg>
        <pc:picChg chg="add">
          <ac:chgData name="RUBEN OSCAR PRADO GARCIA" userId="0b5288e5-b3f8-41a7-90ae-edab787ca164" providerId="ADAL" clId="{D711A0D5-EE5D-49EB-9C25-789A48198C81}" dt="2022-01-29T17:22:48.005" v="49"/>
          <ac:picMkLst>
            <pc:docMk/>
            <pc:sldMk cId="2264579403" sldId="290"/>
            <ac:picMk id="18" creationId="{B6DFDA94-6C28-440F-A595-525DA94F464F}"/>
          </ac:picMkLst>
        </pc:picChg>
      </pc:sldChg>
      <pc:sldChg chg="addSp delSp modSp">
        <pc:chgData name="RUBEN OSCAR PRADO GARCIA" userId="0b5288e5-b3f8-41a7-90ae-edab787ca164" providerId="ADAL" clId="{D711A0D5-EE5D-49EB-9C25-789A48198C81}" dt="2022-01-29T17:51:31.740" v="242" actId="478"/>
        <pc:sldMkLst>
          <pc:docMk/>
          <pc:sldMk cId="1337202468" sldId="293"/>
        </pc:sldMkLst>
        <pc:spChg chg="del">
          <ac:chgData name="RUBEN OSCAR PRADO GARCIA" userId="0b5288e5-b3f8-41a7-90ae-edab787ca164" providerId="ADAL" clId="{D711A0D5-EE5D-49EB-9C25-789A48198C81}" dt="2022-01-29T17:22:57.469" v="53" actId="478"/>
          <ac:spMkLst>
            <pc:docMk/>
            <pc:sldMk cId="1337202468" sldId="293"/>
            <ac:spMk id="4" creationId="{C3DE5E91-B5D3-4A67-A9DB-F2FB6BD4DC32}"/>
          </ac:spMkLst>
        </pc:spChg>
        <pc:spChg chg="del">
          <ac:chgData name="RUBEN OSCAR PRADO GARCIA" userId="0b5288e5-b3f8-41a7-90ae-edab787ca164" providerId="ADAL" clId="{D711A0D5-EE5D-49EB-9C25-789A48198C81}" dt="2022-01-29T17:22:56.398" v="52" actId="478"/>
          <ac:spMkLst>
            <pc:docMk/>
            <pc:sldMk cId="1337202468" sldId="293"/>
            <ac:spMk id="5" creationId="{DAB39445-B420-4E18-81BB-5C50059E77AC}"/>
          </ac:spMkLst>
        </pc:spChg>
        <pc:spChg chg="add">
          <ac:chgData name="RUBEN OSCAR PRADO GARCIA" userId="0b5288e5-b3f8-41a7-90ae-edab787ca164" providerId="ADAL" clId="{D711A0D5-EE5D-49EB-9C25-789A48198C81}" dt="2022-01-29T17:22:59.132" v="55"/>
          <ac:spMkLst>
            <pc:docMk/>
            <pc:sldMk cId="1337202468" sldId="293"/>
            <ac:spMk id="25" creationId="{B70BDBE9-0720-466A-93E9-6528B92464A5}"/>
          </ac:spMkLst>
        </pc:spChg>
        <pc:spChg chg="add">
          <ac:chgData name="RUBEN OSCAR PRADO GARCIA" userId="0b5288e5-b3f8-41a7-90ae-edab787ca164" providerId="ADAL" clId="{D711A0D5-EE5D-49EB-9C25-789A48198C81}" dt="2022-01-29T17:22:59.132" v="55"/>
          <ac:spMkLst>
            <pc:docMk/>
            <pc:sldMk cId="1337202468" sldId="293"/>
            <ac:spMk id="29" creationId="{0B4CC751-2B9C-47B0-B456-E4C07FC26955}"/>
          </ac:spMkLst>
        </pc:spChg>
        <pc:picChg chg="del">
          <ac:chgData name="RUBEN OSCAR PRADO GARCIA" userId="0b5288e5-b3f8-41a7-90ae-edab787ca164" providerId="ADAL" clId="{D711A0D5-EE5D-49EB-9C25-789A48198C81}" dt="2022-01-29T17:22:58.062" v="54" actId="478"/>
          <ac:picMkLst>
            <pc:docMk/>
            <pc:sldMk cId="1337202468" sldId="293"/>
            <ac:picMk id="6" creationId="{FB0B2BCE-FF09-4D61-86D0-0AEB18ED73C9}"/>
          </ac:picMkLst>
        </pc:picChg>
        <pc:picChg chg="del mod">
          <ac:chgData name="RUBEN OSCAR PRADO GARCIA" userId="0b5288e5-b3f8-41a7-90ae-edab787ca164" providerId="ADAL" clId="{D711A0D5-EE5D-49EB-9C25-789A48198C81}" dt="2022-01-29T17:31:07.414" v="117" actId="478"/>
          <ac:picMkLst>
            <pc:docMk/>
            <pc:sldMk cId="1337202468" sldId="293"/>
            <ac:picMk id="11" creationId="{C85958E4-8AA9-40DA-B920-67213AE02C4D}"/>
          </ac:picMkLst>
        </pc:picChg>
        <pc:picChg chg="add del mod">
          <ac:chgData name="RUBEN OSCAR PRADO GARCIA" userId="0b5288e5-b3f8-41a7-90ae-edab787ca164" providerId="ADAL" clId="{D711A0D5-EE5D-49EB-9C25-789A48198C81}" dt="2022-01-29T17:51:31.740" v="242" actId="478"/>
          <ac:picMkLst>
            <pc:docMk/>
            <pc:sldMk cId="1337202468" sldId="293"/>
            <ac:picMk id="15" creationId="{EAD954B4-4E8A-4710-BCA9-B78034B643E0}"/>
          </ac:picMkLst>
        </pc:picChg>
        <pc:picChg chg="add">
          <ac:chgData name="RUBEN OSCAR PRADO GARCIA" userId="0b5288e5-b3f8-41a7-90ae-edab787ca164" providerId="ADAL" clId="{D711A0D5-EE5D-49EB-9C25-789A48198C81}" dt="2022-01-29T17:22:59.132" v="55"/>
          <ac:picMkLst>
            <pc:docMk/>
            <pc:sldMk cId="1337202468" sldId="293"/>
            <ac:picMk id="28" creationId="{94C929FE-C437-4868-A83C-5F52CCD986CE}"/>
          </ac:picMkLst>
        </pc:picChg>
        <pc:picChg chg="add mod">
          <ac:chgData name="RUBEN OSCAR PRADO GARCIA" userId="0b5288e5-b3f8-41a7-90ae-edab787ca164" providerId="ADAL" clId="{D711A0D5-EE5D-49EB-9C25-789A48198C81}" dt="2022-01-29T17:31:28.918" v="121" actId="1076"/>
          <ac:picMkLst>
            <pc:docMk/>
            <pc:sldMk cId="1337202468" sldId="293"/>
            <ac:picMk id="30" creationId="{855D7C19-1E69-4031-ACE9-E8E61C761F04}"/>
          </ac:picMkLst>
        </pc:picChg>
      </pc:sldChg>
      <pc:sldChg chg="addSp delSp modSp">
        <pc:chgData name="RUBEN OSCAR PRADO GARCIA" userId="0b5288e5-b3f8-41a7-90ae-edab787ca164" providerId="ADAL" clId="{D711A0D5-EE5D-49EB-9C25-789A48198C81}" dt="2022-01-29T17:33:08.956" v="127" actId="1076"/>
        <pc:sldMkLst>
          <pc:docMk/>
          <pc:sldMk cId="395282148" sldId="294"/>
        </pc:sldMkLst>
        <pc:spChg chg="del">
          <ac:chgData name="RUBEN OSCAR PRADO GARCIA" userId="0b5288e5-b3f8-41a7-90ae-edab787ca164" providerId="ADAL" clId="{D711A0D5-EE5D-49EB-9C25-789A48198C81}" dt="2022-01-29T17:23:29.828" v="66" actId="478"/>
          <ac:spMkLst>
            <pc:docMk/>
            <pc:sldMk cId="395282148" sldId="294"/>
            <ac:spMk id="4" creationId="{C3DE5E91-B5D3-4A67-A9DB-F2FB6BD4DC32}"/>
          </ac:spMkLst>
        </pc:spChg>
        <pc:spChg chg="del">
          <ac:chgData name="RUBEN OSCAR PRADO GARCIA" userId="0b5288e5-b3f8-41a7-90ae-edab787ca164" providerId="ADAL" clId="{D711A0D5-EE5D-49EB-9C25-789A48198C81}" dt="2022-01-29T17:23:28.565" v="65" actId="478"/>
          <ac:spMkLst>
            <pc:docMk/>
            <pc:sldMk cId="395282148" sldId="294"/>
            <ac:spMk id="5" creationId="{DAB39445-B420-4E18-81BB-5C50059E77AC}"/>
          </ac:spMkLst>
        </pc:spChg>
        <pc:spChg chg="add">
          <ac:chgData name="RUBEN OSCAR PRADO GARCIA" userId="0b5288e5-b3f8-41a7-90ae-edab787ca164" providerId="ADAL" clId="{D711A0D5-EE5D-49EB-9C25-789A48198C81}" dt="2022-01-29T17:23:31.607" v="68"/>
          <ac:spMkLst>
            <pc:docMk/>
            <pc:sldMk cId="395282148" sldId="294"/>
            <ac:spMk id="19" creationId="{3FD3B6C3-CC98-4643-A5B0-49E052249499}"/>
          </ac:spMkLst>
        </pc:spChg>
        <pc:spChg chg="add">
          <ac:chgData name="RUBEN OSCAR PRADO GARCIA" userId="0b5288e5-b3f8-41a7-90ae-edab787ca164" providerId="ADAL" clId="{D711A0D5-EE5D-49EB-9C25-789A48198C81}" dt="2022-01-29T17:23:31.607" v="68"/>
          <ac:spMkLst>
            <pc:docMk/>
            <pc:sldMk cId="395282148" sldId="294"/>
            <ac:spMk id="22" creationId="{DD1B8BCB-A8F5-4832-A62A-63F990DB90CC}"/>
          </ac:spMkLst>
        </pc:spChg>
        <pc:grpChg chg="mod">
          <ac:chgData name="RUBEN OSCAR PRADO GARCIA" userId="0b5288e5-b3f8-41a7-90ae-edab787ca164" providerId="ADAL" clId="{D711A0D5-EE5D-49EB-9C25-789A48198C81}" dt="2022-01-29T17:32:56.203" v="125" actId="1076"/>
          <ac:grpSpMkLst>
            <pc:docMk/>
            <pc:sldMk cId="395282148" sldId="294"/>
            <ac:grpSpMk id="2" creationId="{72D1569A-632B-4AC1-BE41-B8C509312428}"/>
          </ac:grpSpMkLst>
        </pc:grpChg>
        <pc:grpChg chg="mod">
          <ac:chgData name="RUBEN OSCAR PRADO GARCIA" userId="0b5288e5-b3f8-41a7-90ae-edab787ca164" providerId="ADAL" clId="{D711A0D5-EE5D-49EB-9C25-789A48198C81}" dt="2022-01-29T17:32:56.203" v="125" actId="1076"/>
          <ac:grpSpMkLst>
            <pc:docMk/>
            <pc:sldMk cId="395282148" sldId="294"/>
            <ac:grpSpMk id="7" creationId="{73373455-F375-4799-9A7D-5929FEA9DFBB}"/>
          </ac:grpSpMkLst>
        </pc:grpChg>
        <pc:grpChg chg="mod">
          <ac:chgData name="RUBEN OSCAR PRADO GARCIA" userId="0b5288e5-b3f8-41a7-90ae-edab787ca164" providerId="ADAL" clId="{D711A0D5-EE5D-49EB-9C25-789A48198C81}" dt="2022-01-29T17:32:56.203" v="125" actId="1076"/>
          <ac:grpSpMkLst>
            <pc:docMk/>
            <pc:sldMk cId="395282148" sldId="294"/>
            <ac:grpSpMk id="12" creationId="{A50EE1E8-0F82-45CF-9EA1-D8F849CE32F5}"/>
          </ac:grpSpMkLst>
        </pc:grpChg>
        <pc:picChg chg="del">
          <ac:chgData name="RUBEN OSCAR PRADO GARCIA" userId="0b5288e5-b3f8-41a7-90ae-edab787ca164" providerId="ADAL" clId="{D711A0D5-EE5D-49EB-9C25-789A48198C81}" dt="2022-01-29T17:23:30.396" v="67" actId="478"/>
          <ac:picMkLst>
            <pc:docMk/>
            <pc:sldMk cId="395282148" sldId="294"/>
            <ac:picMk id="6" creationId="{FB0B2BCE-FF09-4D61-86D0-0AEB18ED73C9}"/>
          </ac:picMkLst>
        </pc:picChg>
        <pc:picChg chg="mod">
          <ac:chgData name="RUBEN OSCAR PRADO GARCIA" userId="0b5288e5-b3f8-41a7-90ae-edab787ca164" providerId="ADAL" clId="{D711A0D5-EE5D-49EB-9C25-789A48198C81}" dt="2022-01-29T17:32:56.203" v="125" actId="1076"/>
          <ac:picMkLst>
            <pc:docMk/>
            <pc:sldMk cId="395282148" sldId="294"/>
            <ac:picMk id="8" creationId="{146C2848-1E8A-4D80-BF26-76CFD20CCA0A}"/>
          </ac:picMkLst>
        </pc:picChg>
        <pc:picChg chg="mod">
          <ac:chgData name="RUBEN OSCAR PRADO GARCIA" userId="0b5288e5-b3f8-41a7-90ae-edab787ca164" providerId="ADAL" clId="{D711A0D5-EE5D-49EB-9C25-789A48198C81}" dt="2022-01-29T17:32:51.529" v="124" actId="1076"/>
          <ac:picMkLst>
            <pc:docMk/>
            <pc:sldMk cId="395282148" sldId="294"/>
            <ac:picMk id="9" creationId="{2C1E888F-C42A-453B-8338-4B4A9849600A}"/>
          </ac:picMkLst>
        </pc:picChg>
        <pc:picChg chg="mod">
          <ac:chgData name="RUBEN OSCAR PRADO GARCIA" userId="0b5288e5-b3f8-41a7-90ae-edab787ca164" providerId="ADAL" clId="{D711A0D5-EE5D-49EB-9C25-789A48198C81}" dt="2022-01-29T17:32:56.203" v="125" actId="1076"/>
          <ac:picMkLst>
            <pc:docMk/>
            <pc:sldMk cId="395282148" sldId="294"/>
            <ac:picMk id="11" creationId="{C85958E4-8AA9-40DA-B920-67213AE02C4D}"/>
          </ac:picMkLst>
        </pc:picChg>
        <pc:picChg chg="mod">
          <ac:chgData name="RUBEN OSCAR PRADO GARCIA" userId="0b5288e5-b3f8-41a7-90ae-edab787ca164" providerId="ADAL" clId="{D711A0D5-EE5D-49EB-9C25-789A48198C81}" dt="2022-01-29T17:32:49.290" v="123" actId="1076"/>
          <ac:picMkLst>
            <pc:docMk/>
            <pc:sldMk cId="395282148" sldId="294"/>
            <ac:picMk id="20" creationId="{F06BD92C-45FC-44B7-BA64-F0F77DC8286D}"/>
          </ac:picMkLst>
        </pc:picChg>
        <pc:picChg chg="add">
          <ac:chgData name="RUBEN OSCAR PRADO GARCIA" userId="0b5288e5-b3f8-41a7-90ae-edab787ca164" providerId="ADAL" clId="{D711A0D5-EE5D-49EB-9C25-789A48198C81}" dt="2022-01-29T17:23:31.607" v="68"/>
          <ac:picMkLst>
            <pc:docMk/>
            <pc:sldMk cId="395282148" sldId="294"/>
            <ac:picMk id="21" creationId="{44A5601E-6744-4285-ABAF-FEA01E90C77C}"/>
          </ac:picMkLst>
        </pc:picChg>
        <pc:picChg chg="add mod">
          <ac:chgData name="RUBEN OSCAR PRADO GARCIA" userId="0b5288e5-b3f8-41a7-90ae-edab787ca164" providerId="ADAL" clId="{D711A0D5-EE5D-49EB-9C25-789A48198C81}" dt="2022-01-29T17:33:08.956" v="127" actId="1076"/>
          <ac:picMkLst>
            <pc:docMk/>
            <pc:sldMk cId="395282148" sldId="294"/>
            <ac:picMk id="24" creationId="{6C4C71BF-EE12-494F-854C-4C5567C2FA47}"/>
          </ac:picMkLst>
        </pc:picChg>
      </pc:sldChg>
      <pc:sldChg chg="addSp delSp modSp delAnim">
        <pc:chgData name="RUBEN OSCAR PRADO GARCIA" userId="0b5288e5-b3f8-41a7-90ae-edab787ca164" providerId="ADAL" clId="{D711A0D5-EE5D-49EB-9C25-789A48198C81}" dt="2022-01-29T17:40:20.248" v="187" actId="1076"/>
        <pc:sldMkLst>
          <pc:docMk/>
          <pc:sldMk cId="682147222" sldId="295"/>
        </pc:sldMkLst>
        <pc:spChg chg="del">
          <ac:chgData name="RUBEN OSCAR PRADO GARCIA" userId="0b5288e5-b3f8-41a7-90ae-edab787ca164" providerId="ADAL" clId="{D711A0D5-EE5D-49EB-9C25-789A48198C81}" dt="2022-01-29T17:23:47.916" v="74" actId="478"/>
          <ac:spMkLst>
            <pc:docMk/>
            <pc:sldMk cId="682147222" sldId="295"/>
            <ac:spMk id="2" creationId="{DDEF33F9-6768-4900-BDB7-E06264DB0C68}"/>
          </ac:spMkLst>
        </pc:spChg>
        <pc:spChg chg="del">
          <ac:chgData name="RUBEN OSCAR PRADO GARCIA" userId="0b5288e5-b3f8-41a7-90ae-edab787ca164" providerId="ADAL" clId="{D711A0D5-EE5D-49EB-9C25-789A48198C81}" dt="2022-01-29T17:38:49.436" v="167" actId="478"/>
          <ac:spMkLst>
            <pc:docMk/>
            <pc:sldMk cId="682147222" sldId="295"/>
            <ac:spMk id="7" creationId="{D9BDE22C-4290-494E-8E9F-87AE48BEBBA1}"/>
          </ac:spMkLst>
        </pc:spChg>
        <pc:spChg chg="del">
          <ac:chgData name="RUBEN OSCAR PRADO GARCIA" userId="0b5288e5-b3f8-41a7-90ae-edab787ca164" providerId="ADAL" clId="{D711A0D5-EE5D-49EB-9C25-789A48198C81}" dt="2022-01-29T17:23:50.074" v="76" actId="478"/>
          <ac:spMkLst>
            <pc:docMk/>
            <pc:sldMk cId="682147222" sldId="295"/>
            <ac:spMk id="10" creationId="{A6BE07A0-F67C-42D1-AA29-742FD4498337}"/>
          </ac:spMkLst>
        </pc:spChg>
        <pc:spChg chg="add">
          <ac:chgData name="RUBEN OSCAR PRADO GARCIA" userId="0b5288e5-b3f8-41a7-90ae-edab787ca164" providerId="ADAL" clId="{D711A0D5-EE5D-49EB-9C25-789A48198C81}" dt="2022-01-29T17:23:51.333" v="77"/>
          <ac:spMkLst>
            <pc:docMk/>
            <pc:sldMk cId="682147222" sldId="295"/>
            <ac:spMk id="12" creationId="{D5FB92D0-70FE-47BB-A7FC-93186EDF0FED}"/>
          </ac:spMkLst>
        </pc:spChg>
        <pc:spChg chg="add">
          <ac:chgData name="RUBEN OSCAR PRADO GARCIA" userId="0b5288e5-b3f8-41a7-90ae-edab787ca164" providerId="ADAL" clId="{D711A0D5-EE5D-49EB-9C25-789A48198C81}" dt="2022-01-29T17:23:51.333" v="77"/>
          <ac:spMkLst>
            <pc:docMk/>
            <pc:sldMk cId="682147222" sldId="295"/>
            <ac:spMk id="14" creationId="{05C78274-71E2-4416-BA56-81A5C7E74F65}"/>
          </ac:spMkLst>
        </pc:spChg>
        <pc:spChg chg="add mod">
          <ac:chgData name="RUBEN OSCAR PRADO GARCIA" userId="0b5288e5-b3f8-41a7-90ae-edab787ca164" providerId="ADAL" clId="{D711A0D5-EE5D-49EB-9C25-789A48198C81}" dt="2022-01-29T17:40:11.894" v="186" actId="20577"/>
          <ac:spMkLst>
            <pc:docMk/>
            <pc:sldMk cId="682147222" sldId="295"/>
            <ac:spMk id="16" creationId="{024700F6-EA6F-4B53-8689-E002E58D3452}"/>
          </ac:spMkLst>
        </pc:spChg>
        <pc:grpChg chg="add mod">
          <ac:chgData name="RUBEN OSCAR PRADO GARCIA" userId="0b5288e5-b3f8-41a7-90ae-edab787ca164" providerId="ADAL" clId="{D711A0D5-EE5D-49EB-9C25-789A48198C81}" dt="2022-01-29T17:39:46.077" v="182" actId="164"/>
          <ac:grpSpMkLst>
            <pc:docMk/>
            <pc:sldMk cId="682147222" sldId="295"/>
            <ac:grpSpMk id="17" creationId="{12A9A247-C3CD-4E0B-B952-612AA95C4F66}"/>
          </ac:grpSpMkLst>
        </pc:grpChg>
        <pc:picChg chg="del">
          <ac:chgData name="RUBEN OSCAR PRADO GARCIA" userId="0b5288e5-b3f8-41a7-90ae-edab787ca164" providerId="ADAL" clId="{D711A0D5-EE5D-49EB-9C25-789A48198C81}" dt="2022-01-29T17:23:48.388" v="75" actId="478"/>
          <ac:picMkLst>
            <pc:docMk/>
            <pc:sldMk cId="682147222" sldId="295"/>
            <ac:picMk id="3" creationId="{DE1344EA-ACEF-40F2-BB2A-DDE2A30029A2}"/>
          </ac:picMkLst>
        </pc:picChg>
        <pc:picChg chg="add">
          <ac:chgData name="RUBEN OSCAR PRADO GARCIA" userId="0b5288e5-b3f8-41a7-90ae-edab787ca164" providerId="ADAL" clId="{D711A0D5-EE5D-49EB-9C25-789A48198C81}" dt="2022-01-29T17:23:51.333" v="77"/>
          <ac:picMkLst>
            <pc:docMk/>
            <pc:sldMk cId="682147222" sldId="295"/>
            <ac:picMk id="13" creationId="{55949D63-C8EC-437A-A768-F3523F06481A}"/>
          </ac:picMkLst>
        </pc:picChg>
        <pc:picChg chg="add mod ord">
          <ac:chgData name="RUBEN OSCAR PRADO GARCIA" userId="0b5288e5-b3f8-41a7-90ae-edab787ca164" providerId="ADAL" clId="{D711A0D5-EE5D-49EB-9C25-789A48198C81}" dt="2022-01-29T17:40:20.248" v="187" actId="1076"/>
          <ac:picMkLst>
            <pc:docMk/>
            <pc:sldMk cId="682147222" sldId="295"/>
            <ac:picMk id="15" creationId="{7C28C999-2E1A-4E19-B03C-B48E6B639CE8}"/>
          </ac:picMkLst>
        </pc:picChg>
      </pc:sldChg>
      <pc:sldChg chg="addSp delSp modSp mod modAnim">
        <pc:chgData name="RUBEN OSCAR PRADO GARCIA" userId="0b5288e5-b3f8-41a7-90ae-edab787ca164" providerId="ADAL" clId="{D711A0D5-EE5D-49EB-9C25-789A48198C81}" dt="2022-01-29T18:51:57.012" v="636" actId="1076"/>
        <pc:sldMkLst>
          <pc:docMk/>
          <pc:sldMk cId="3410700249" sldId="297"/>
        </pc:sldMkLst>
        <pc:spChg chg="del">
          <ac:chgData name="RUBEN OSCAR PRADO GARCIA" userId="0b5288e5-b3f8-41a7-90ae-edab787ca164" providerId="ADAL" clId="{D711A0D5-EE5D-49EB-9C25-789A48198C81}" dt="2022-01-29T17:24:28.904" v="86" actId="478"/>
          <ac:spMkLst>
            <pc:docMk/>
            <pc:sldMk cId="3410700249" sldId="297"/>
            <ac:spMk id="2" creationId="{DDEF33F9-6768-4900-BDB7-E06264DB0C68}"/>
          </ac:spMkLst>
        </pc:spChg>
        <pc:spChg chg="del">
          <ac:chgData name="RUBEN OSCAR PRADO GARCIA" userId="0b5288e5-b3f8-41a7-90ae-edab787ca164" providerId="ADAL" clId="{D711A0D5-EE5D-49EB-9C25-789A48198C81}" dt="2022-01-29T17:49:33.132" v="235" actId="478"/>
          <ac:spMkLst>
            <pc:docMk/>
            <pc:sldMk cId="3410700249" sldId="297"/>
            <ac:spMk id="5" creationId="{0134216E-49EF-4F7A-8EEB-80E352DD3726}"/>
          </ac:spMkLst>
        </pc:spChg>
        <pc:spChg chg="add">
          <ac:chgData name="RUBEN OSCAR PRADO GARCIA" userId="0b5288e5-b3f8-41a7-90ae-edab787ca164" providerId="ADAL" clId="{D711A0D5-EE5D-49EB-9C25-789A48198C81}" dt="2022-01-29T17:24:31.988" v="89"/>
          <ac:spMkLst>
            <pc:docMk/>
            <pc:sldMk cId="3410700249" sldId="297"/>
            <ac:spMk id="8" creationId="{14A769C0-6664-465C-8340-587EEDC420DC}"/>
          </ac:spMkLst>
        </pc:spChg>
        <pc:spChg chg="del">
          <ac:chgData name="RUBEN OSCAR PRADO GARCIA" userId="0b5288e5-b3f8-41a7-90ae-edab787ca164" providerId="ADAL" clId="{D711A0D5-EE5D-49EB-9C25-789A48198C81}" dt="2022-01-29T17:24:30.010" v="87" actId="478"/>
          <ac:spMkLst>
            <pc:docMk/>
            <pc:sldMk cId="3410700249" sldId="297"/>
            <ac:spMk id="10" creationId="{A6BE07A0-F67C-42D1-AA29-742FD4498337}"/>
          </ac:spMkLst>
        </pc:spChg>
        <pc:spChg chg="add">
          <ac:chgData name="RUBEN OSCAR PRADO GARCIA" userId="0b5288e5-b3f8-41a7-90ae-edab787ca164" providerId="ADAL" clId="{D711A0D5-EE5D-49EB-9C25-789A48198C81}" dt="2022-01-29T17:24:31.988" v="89"/>
          <ac:spMkLst>
            <pc:docMk/>
            <pc:sldMk cId="3410700249" sldId="297"/>
            <ac:spMk id="11" creationId="{9EAC9495-A04D-4D3B-AF4D-C7BA94C25AD9}"/>
          </ac:spMkLst>
        </pc:spChg>
        <pc:spChg chg="add del mod">
          <ac:chgData name="RUBEN OSCAR PRADO GARCIA" userId="0b5288e5-b3f8-41a7-90ae-edab787ca164" providerId="ADAL" clId="{D711A0D5-EE5D-49EB-9C25-789A48198C81}" dt="2022-01-29T18:10:56.244" v="304"/>
          <ac:spMkLst>
            <pc:docMk/>
            <pc:sldMk cId="3410700249" sldId="297"/>
            <ac:spMk id="19" creationId="{4F81DAF0-29C6-4B5B-9BA2-C0277A59B1D5}"/>
          </ac:spMkLst>
        </pc:spChg>
        <pc:spChg chg="add mod">
          <ac:chgData name="RUBEN OSCAR PRADO GARCIA" userId="0b5288e5-b3f8-41a7-90ae-edab787ca164" providerId="ADAL" clId="{D711A0D5-EE5D-49EB-9C25-789A48198C81}" dt="2022-01-29T18:35:06.009" v="620" actId="20577"/>
          <ac:spMkLst>
            <pc:docMk/>
            <pc:sldMk cId="3410700249" sldId="297"/>
            <ac:spMk id="20" creationId="{D16A7C77-3010-4660-BD90-9881B91B7951}"/>
          </ac:spMkLst>
        </pc:spChg>
        <pc:spChg chg="add mod">
          <ac:chgData name="RUBEN OSCAR PRADO GARCIA" userId="0b5288e5-b3f8-41a7-90ae-edab787ca164" providerId="ADAL" clId="{D711A0D5-EE5D-49EB-9C25-789A48198C81}" dt="2022-01-29T18:30:27.579" v="602" actId="164"/>
          <ac:spMkLst>
            <pc:docMk/>
            <pc:sldMk cId="3410700249" sldId="297"/>
            <ac:spMk id="21" creationId="{B8A6A3B7-EBFE-44F0-B08A-D1B7C29947E9}"/>
          </ac:spMkLst>
        </pc:spChg>
        <pc:spChg chg="add mod">
          <ac:chgData name="RUBEN OSCAR PRADO GARCIA" userId="0b5288e5-b3f8-41a7-90ae-edab787ca164" providerId="ADAL" clId="{D711A0D5-EE5D-49EB-9C25-789A48198C81}" dt="2022-01-29T18:30:27.579" v="602" actId="164"/>
          <ac:spMkLst>
            <pc:docMk/>
            <pc:sldMk cId="3410700249" sldId="297"/>
            <ac:spMk id="22" creationId="{4E113A5B-EA5E-4517-AC1B-9BA80DFB1F8C}"/>
          </ac:spMkLst>
        </pc:spChg>
        <pc:spChg chg="add mod">
          <ac:chgData name="RUBEN OSCAR PRADO GARCIA" userId="0b5288e5-b3f8-41a7-90ae-edab787ca164" providerId="ADAL" clId="{D711A0D5-EE5D-49EB-9C25-789A48198C81}" dt="2022-01-29T18:30:27.579" v="602" actId="164"/>
          <ac:spMkLst>
            <pc:docMk/>
            <pc:sldMk cId="3410700249" sldId="297"/>
            <ac:spMk id="23" creationId="{F82E9D1A-88ED-4D95-B79E-FC238F3AB02D}"/>
          </ac:spMkLst>
        </pc:spChg>
        <pc:spChg chg="add mod">
          <ac:chgData name="RUBEN OSCAR PRADO GARCIA" userId="0b5288e5-b3f8-41a7-90ae-edab787ca164" providerId="ADAL" clId="{D711A0D5-EE5D-49EB-9C25-789A48198C81}" dt="2022-01-29T18:30:27.579" v="602" actId="164"/>
          <ac:spMkLst>
            <pc:docMk/>
            <pc:sldMk cId="3410700249" sldId="297"/>
            <ac:spMk id="24" creationId="{AF9DC05C-309B-4813-8C34-11FC9D15952B}"/>
          </ac:spMkLst>
        </pc:spChg>
        <pc:spChg chg="add mod">
          <ac:chgData name="RUBEN OSCAR PRADO GARCIA" userId="0b5288e5-b3f8-41a7-90ae-edab787ca164" providerId="ADAL" clId="{D711A0D5-EE5D-49EB-9C25-789A48198C81}" dt="2022-01-29T18:35:03.617" v="615" actId="20577"/>
          <ac:spMkLst>
            <pc:docMk/>
            <pc:sldMk cId="3410700249" sldId="297"/>
            <ac:spMk id="25" creationId="{CE75C0EC-32FD-412C-9019-AF5CB840A67E}"/>
          </ac:spMkLst>
        </pc:spChg>
        <pc:spChg chg="add mod">
          <ac:chgData name="RUBEN OSCAR PRADO GARCIA" userId="0b5288e5-b3f8-41a7-90ae-edab787ca164" providerId="ADAL" clId="{D711A0D5-EE5D-49EB-9C25-789A48198C81}" dt="2022-01-29T18:30:27.579" v="602" actId="164"/>
          <ac:spMkLst>
            <pc:docMk/>
            <pc:sldMk cId="3410700249" sldId="297"/>
            <ac:spMk id="26" creationId="{6AA737EF-7C8A-4EF3-AF8C-A8C27486ED48}"/>
          </ac:spMkLst>
        </pc:spChg>
        <pc:spChg chg="add del mod">
          <ac:chgData name="RUBEN OSCAR PRADO GARCIA" userId="0b5288e5-b3f8-41a7-90ae-edab787ca164" providerId="ADAL" clId="{D711A0D5-EE5D-49EB-9C25-789A48198C81}" dt="2022-01-29T18:30:16.824" v="601" actId="478"/>
          <ac:spMkLst>
            <pc:docMk/>
            <pc:sldMk cId="3410700249" sldId="297"/>
            <ac:spMk id="27" creationId="{236DB93E-D486-4379-9396-D538B7CA2A94}"/>
          </ac:spMkLst>
        </pc:spChg>
        <pc:spChg chg="add mod">
          <ac:chgData name="RUBEN OSCAR PRADO GARCIA" userId="0b5288e5-b3f8-41a7-90ae-edab787ca164" providerId="ADAL" clId="{D711A0D5-EE5D-49EB-9C25-789A48198C81}" dt="2022-01-29T18:34:53.697" v="608" actId="339"/>
          <ac:spMkLst>
            <pc:docMk/>
            <pc:sldMk cId="3410700249" sldId="297"/>
            <ac:spMk id="29" creationId="{4D343313-88E8-49FB-8662-C66D9592C993}"/>
          </ac:spMkLst>
        </pc:spChg>
        <pc:spChg chg="add mod">
          <ac:chgData name="RUBEN OSCAR PRADO GARCIA" userId="0b5288e5-b3f8-41a7-90ae-edab787ca164" providerId="ADAL" clId="{D711A0D5-EE5D-49EB-9C25-789A48198C81}" dt="2022-01-29T18:51:57.012" v="636" actId="1076"/>
          <ac:spMkLst>
            <pc:docMk/>
            <pc:sldMk cId="3410700249" sldId="297"/>
            <ac:spMk id="30" creationId="{E3C87A8D-C41E-41FA-8013-F5E1E5A39990}"/>
          </ac:spMkLst>
        </pc:spChg>
        <pc:grpChg chg="add mod">
          <ac:chgData name="RUBEN OSCAR PRADO GARCIA" userId="0b5288e5-b3f8-41a7-90ae-edab787ca164" providerId="ADAL" clId="{D711A0D5-EE5D-49EB-9C25-789A48198C81}" dt="2022-01-29T18:30:27.579" v="602" actId="164"/>
          <ac:grpSpMkLst>
            <pc:docMk/>
            <pc:sldMk cId="3410700249" sldId="297"/>
            <ac:grpSpMk id="28" creationId="{14A613F4-BDC9-4CDD-A7AF-AB80FF7C4173}"/>
          </ac:grpSpMkLst>
        </pc:grpChg>
        <pc:graphicFrameChg chg="add del mod">
          <ac:chgData name="RUBEN OSCAR PRADO GARCIA" userId="0b5288e5-b3f8-41a7-90ae-edab787ca164" providerId="ADAL" clId="{D711A0D5-EE5D-49EB-9C25-789A48198C81}" dt="2022-01-29T18:09:22.786" v="299" actId="478"/>
          <ac:graphicFrameMkLst>
            <pc:docMk/>
            <pc:sldMk cId="3410700249" sldId="297"/>
            <ac:graphicFrameMk id="15" creationId="{DA535AA0-8E54-4D6A-BC1C-5F896B2A196D}"/>
          </ac:graphicFrameMkLst>
        </pc:graphicFrameChg>
        <pc:picChg chg="del">
          <ac:chgData name="RUBEN OSCAR PRADO GARCIA" userId="0b5288e5-b3f8-41a7-90ae-edab787ca164" providerId="ADAL" clId="{D711A0D5-EE5D-49EB-9C25-789A48198C81}" dt="2022-01-29T17:24:30.685" v="88" actId="478"/>
          <ac:picMkLst>
            <pc:docMk/>
            <pc:sldMk cId="3410700249" sldId="297"/>
            <ac:picMk id="3" creationId="{DE1344EA-ACEF-40F2-BB2A-DDE2A30029A2}"/>
          </ac:picMkLst>
        </pc:picChg>
        <pc:picChg chg="del">
          <ac:chgData name="RUBEN OSCAR PRADO GARCIA" userId="0b5288e5-b3f8-41a7-90ae-edab787ca164" providerId="ADAL" clId="{D711A0D5-EE5D-49EB-9C25-789A48198C81}" dt="2022-01-29T17:49:30.726" v="234" actId="478"/>
          <ac:picMkLst>
            <pc:docMk/>
            <pc:sldMk cId="3410700249" sldId="297"/>
            <ac:picMk id="4" creationId="{B9D5708B-38A9-4A6C-A494-0663913B8BB6}"/>
          </ac:picMkLst>
        </pc:picChg>
        <pc:picChg chg="del mod">
          <ac:chgData name="RUBEN OSCAR PRADO GARCIA" userId="0b5288e5-b3f8-41a7-90ae-edab787ca164" providerId="ADAL" clId="{D711A0D5-EE5D-49EB-9C25-789A48198C81}" dt="2022-01-29T17:50:43.118" v="237" actId="478"/>
          <ac:picMkLst>
            <pc:docMk/>
            <pc:sldMk cId="3410700249" sldId="297"/>
            <ac:picMk id="7" creationId="{EBC4D947-3B64-4E72-A2A7-587319BEBEAC}"/>
          </ac:picMkLst>
        </pc:picChg>
        <pc:picChg chg="add">
          <ac:chgData name="RUBEN OSCAR PRADO GARCIA" userId="0b5288e5-b3f8-41a7-90ae-edab787ca164" providerId="ADAL" clId="{D711A0D5-EE5D-49EB-9C25-789A48198C81}" dt="2022-01-29T17:24:31.988" v="89"/>
          <ac:picMkLst>
            <pc:docMk/>
            <pc:sldMk cId="3410700249" sldId="297"/>
            <ac:picMk id="9" creationId="{3F456F5F-3F1D-4036-8A62-416F1FD239AD}"/>
          </ac:picMkLst>
        </pc:picChg>
        <pc:picChg chg="add mod">
          <ac:chgData name="RUBEN OSCAR PRADO GARCIA" userId="0b5288e5-b3f8-41a7-90ae-edab787ca164" providerId="ADAL" clId="{D711A0D5-EE5D-49EB-9C25-789A48198C81}" dt="2022-01-29T17:57:46.754" v="245" actId="14100"/>
          <ac:picMkLst>
            <pc:docMk/>
            <pc:sldMk cId="3410700249" sldId="297"/>
            <ac:picMk id="12" creationId="{66D72EF9-205E-48D3-85F8-EF766574781C}"/>
          </ac:picMkLst>
        </pc:picChg>
        <pc:picChg chg="add del mod">
          <ac:chgData name="RUBEN OSCAR PRADO GARCIA" userId="0b5288e5-b3f8-41a7-90ae-edab787ca164" providerId="ADAL" clId="{D711A0D5-EE5D-49EB-9C25-789A48198C81}" dt="2022-01-29T18:02:12.267" v="294" actId="478"/>
          <ac:picMkLst>
            <pc:docMk/>
            <pc:sldMk cId="3410700249" sldId="297"/>
            <ac:picMk id="16" creationId="{6CB00304-FC4B-44BC-A76F-6D1DAB27E224}"/>
          </ac:picMkLst>
        </pc:picChg>
        <pc:picChg chg="add mod">
          <ac:chgData name="RUBEN OSCAR PRADO GARCIA" userId="0b5288e5-b3f8-41a7-90ae-edab787ca164" providerId="ADAL" clId="{D711A0D5-EE5D-49EB-9C25-789A48198C81}" dt="2022-01-29T18:28:23.539" v="589" actId="1076"/>
          <ac:picMkLst>
            <pc:docMk/>
            <pc:sldMk cId="3410700249" sldId="297"/>
            <ac:picMk id="18" creationId="{E9BB9EF2-018F-4195-8017-C54105780D62}"/>
          </ac:picMkLst>
        </pc:picChg>
        <pc:picChg chg="add mod ord">
          <ac:chgData name="RUBEN OSCAR PRADO GARCIA" userId="0b5288e5-b3f8-41a7-90ae-edab787ca164" providerId="ADAL" clId="{D711A0D5-EE5D-49EB-9C25-789A48198C81}" dt="2022-01-29T18:51:49.944" v="633" actId="167"/>
          <ac:picMkLst>
            <pc:docMk/>
            <pc:sldMk cId="3410700249" sldId="297"/>
            <ac:picMk id="32" creationId="{D6F02127-BDBA-4343-95EE-1751018A1D80}"/>
          </ac:picMkLst>
        </pc:picChg>
      </pc:sldChg>
      <pc:sldChg chg="addSp delSp modSp delAnim modAnim">
        <pc:chgData name="RUBEN OSCAR PRADO GARCIA" userId="0b5288e5-b3f8-41a7-90ae-edab787ca164" providerId="ADAL" clId="{D711A0D5-EE5D-49EB-9C25-789A48198C81}" dt="2022-01-29T17:45:21.097" v="210" actId="1076"/>
        <pc:sldMkLst>
          <pc:docMk/>
          <pc:sldMk cId="2177608247" sldId="298"/>
        </pc:sldMkLst>
        <pc:spChg chg="del">
          <ac:chgData name="RUBEN OSCAR PRADO GARCIA" userId="0b5288e5-b3f8-41a7-90ae-edab787ca164" providerId="ADAL" clId="{D711A0D5-EE5D-49EB-9C25-789A48198C81}" dt="2022-01-29T17:24:15.840" v="82" actId="478"/>
          <ac:spMkLst>
            <pc:docMk/>
            <pc:sldMk cId="2177608247" sldId="298"/>
            <ac:spMk id="2" creationId="{DDEF33F9-6768-4900-BDB7-E06264DB0C68}"/>
          </ac:spMkLst>
        </pc:spChg>
        <pc:spChg chg="del">
          <ac:chgData name="RUBEN OSCAR PRADO GARCIA" userId="0b5288e5-b3f8-41a7-90ae-edab787ca164" providerId="ADAL" clId="{D711A0D5-EE5D-49EB-9C25-789A48198C81}" dt="2022-01-29T17:24:17.277" v="83" actId="478"/>
          <ac:spMkLst>
            <pc:docMk/>
            <pc:sldMk cId="2177608247" sldId="298"/>
            <ac:spMk id="10" creationId="{A6BE07A0-F67C-42D1-AA29-742FD4498337}"/>
          </ac:spMkLst>
        </pc:spChg>
        <pc:spChg chg="add">
          <ac:chgData name="RUBEN OSCAR PRADO GARCIA" userId="0b5288e5-b3f8-41a7-90ae-edab787ca164" providerId="ADAL" clId="{D711A0D5-EE5D-49EB-9C25-789A48198C81}" dt="2022-01-29T17:24:20.296" v="85"/>
          <ac:spMkLst>
            <pc:docMk/>
            <pc:sldMk cId="2177608247" sldId="298"/>
            <ac:spMk id="20" creationId="{D52A7331-870E-4059-9FCA-67F0BA0E8A27}"/>
          </ac:spMkLst>
        </pc:spChg>
        <pc:spChg chg="add">
          <ac:chgData name="RUBEN OSCAR PRADO GARCIA" userId="0b5288e5-b3f8-41a7-90ae-edab787ca164" providerId="ADAL" clId="{D711A0D5-EE5D-49EB-9C25-789A48198C81}" dt="2022-01-29T17:24:20.296" v="85"/>
          <ac:spMkLst>
            <pc:docMk/>
            <pc:sldMk cId="2177608247" sldId="298"/>
            <ac:spMk id="22" creationId="{32C3A254-7A27-4B1A-8D31-EA46F4C65189}"/>
          </ac:spMkLst>
        </pc:spChg>
        <pc:spChg chg="add mod">
          <ac:chgData name="RUBEN OSCAR PRADO GARCIA" userId="0b5288e5-b3f8-41a7-90ae-edab787ca164" providerId="ADAL" clId="{D711A0D5-EE5D-49EB-9C25-789A48198C81}" dt="2022-01-29T17:43:02.536" v="201" actId="164"/>
          <ac:spMkLst>
            <pc:docMk/>
            <pc:sldMk cId="2177608247" sldId="298"/>
            <ac:spMk id="25" creationId="{656D5E85-2CA2-478F-8A25-7935DAC607C8}"/>
          </ac:spMkLst>
        </pc:spChg>
        <pc:spChg chg="add mod">
          <ac:chgData name="RUBEN OSCAR PRADO GARCIA" userId="0b5288e5-b3f8-41a7-90ae-edab787ca164" providerId="ADAL" clId="{D711A0D5-EE5D-49EB-9C25-789A48198C81}" dt="2022-01-29T17:43:15.185" v="203" actId="1076"/>
          <ac:spMkLst>
            <pc:docMk/>
            <pc:sldMk cId="2177608247" sldId="298"/>
            <ac:spMk id="26" creationId="{A7619EB2-DE9B-48C4-9038-D21E389B0294}"/>
          </ac:spMkLst>
        </pc:spChg>
        <pc:spChg chg="mod">
          <ac:chgData name="RUBEN OSCAR PRADO GARCIA" userId="0b5288e5-b3f8-41a7-90ae-edab787ca164" providerId="ADAL" clId="{D711A0D5-EE5D-49EB-9C25-789A48198C81}" dt="2022-01-29T17:37:35.282" v="157" actId="255"/>
          <ac:spMkLst>
            <pc:docMk/>
            <pc:sldMk cId="2177608247" sldId="298"/>
            <ac:spMk id="33" creationId="{A181F79C-6A57-4ACE-9E6A-6D7B6C3D3FBF}"/>
          </ac:spMkLst>
        </pc:spChg>
        <pc:spChg chg="mod">
          <ac:chgData name="RUBEN OSCAR PRADO GARCIA" userId="0b5288e5-b3f8-41a7-90ae-edab787ca164" providerId="ADAL" clId="{D711A0D5-EE5D-49EB-9C25-789A48198C81}" dt="2022-01-29T17:37:04.681" v="149" actId="108"/>
          <ac:spMkLst>
            <pc:docMk/>
            <pc:sldMk cId="2177608247" sldId="298"/>
            <ac:spMk id="47" creationId="{ECFECAF4-23B1-4519-9F90-F70FBA0F8466}"/>
          </ac:spMkLst>
        </pc:spChg>
        <pc:spChg chg="mod">
          <ac:chgData name="RUBEN OSCAR PRADO GARCIA" userId="0b5288e5-b3f8-41a7-90ae-edab787ca164" providerId="ADAL" clId="{D711A0D5-EE5D-49EB-9C25-789A48198C81}" dt="2022-01-29T17:36:52.545" v="145" actId="108"/>
          <ac:spMkLst>
            <pc:docMk/>
            <pc:sldMk cId="2177608247" sldId="298"/>
            <ac:spMk id="49" creationId="{D3827848-342A-4724-BC4E-095CD7515AC3}"/>
          </ac:spMkLst>
        </pc:spChg>
        <pc:spChg chg="mod">
          <ac:chgData name="RUBEN OSCAR PRADO GARCIA" userId="0b5288e5-b3f8-41a7-90ae-edab787ca164" providerId="ADAL" clId="{D711A0D5-EE5D-49EB-9C25-789A48198C81}" dt="2022-01-29T17:37:48.118" v="158" actId="1076"/>
          <ac:spMkLst>
            <pc:docMk/>
            <pc:sldMk cId="2177608247" sldId="298"/>
            <ac:spMk id="53" creationId="{7AE75764-8057-4882-AC08-B2066E1F6B0D}"/>
          </ac:spMkLst>
        </pc:spChg>
        <pc:spChg chg="del mod">
          <ac:chgData name="RUBEN OSCAR PRADO GARCIA" userId="0b5288e5-b3f8-41a7-90ae-edab787ca164" providerId="ADAL" clId="{D711A0D5-EE5D-49EB-9C25-789A48198C81}" dt="2022-01-29T17:42:50.260" v="199" actId="478"/>
          <ac:spMkLst>
            <pc:docMk/>
            <pc:sldMk cId="2177608247" sldId="298"/>
            <ac:spMk id="55" creationId="{8739959D-C9E0-4CC8-8F28-FB03978DD4A8}"/>
          </ac:spMkLst>
        </pc:spChg>
        <pc:spChg chg="mod">
          <ac:chgData name="RUBEN OSCAR PRADO GARCIA" userId="0b5288e5-b3f8-41a7-90ae-edab787ca164" providerId="ADAL" clId="{D711A0D5-EE5D-49EB-9C25-789A48198C81}" dt="2022-01-29T17:37:07.139" v="150" actId="108"/>
          <ac:spMkLst>
            <pc:docMk/>
            <pc:sldMk cId="2177608247" sldId="298"/>
            <ac:spMk id="57" creationId="{87F836CB-C0CD-493E-B466-A3BF3A86252D}"/>
          </ac:spMkLst>
        </pc:spChg>
        <pc:spChg chg="mod">
          <ac:chgData name="RUBEN OSCAR PRADO GARCIA" userId="0b5288e5-b3f8-41a7-90ae-edab787ca164" providerId="ADAL" clId="{D711A0D5-EE5D-49EB-9C25-789A48198C81}" dt="2022-01-29T17:36:59.453" v="147" actId="108"/>
          <ac:spMkLst>
            <pc:docMk/>
            <pc:sldMk cId="2177608247" sldId="298"/>
            <ac:spMk id="83" creationId="{CF1BD1EC-9112-4B23-9BB5-EAC65A7A39BA}"/>
          </ac:spMkLst>
        </pc:spChg>
        <pc:grpChg chg="del">
          <ac:chgData name="RUBEN OSCAR PRADO GARCIA" userId="0b5288e5-b3f8-41a7-90ae-edab787ca164" providerId="ADAL" clId="{D711A0D5-EE5D-49EB-9C25-789A48198C81}" dt="2022-01-29T17:42:51.934" v="200" actId="478"/>
          <ac:grpSpMkLst>
            <pc:docMk/>
            <pc:sldMk cId="2177608247" sldId="298"/>
            <ac:grpSpMk id="7" creationId="{20BD49A9-E23E-4005-8C72-FDD0E8838AE7}"/>
          </ac:grpSpMkLst>
        </pc:grpChg>
        <pc:grpChg chg="mod">
          <ac:chgData name="RUBEN OSCAR PRADO GARCIA" userId="0b5288e5-b3f8-41a7-90ae-edab787ca164" providerId="ADAL" clId="{D711A0D5-EE5D-49EB-9C25-789A48198C81}" dt="2022-01-29T17:37:02.296" v="148" actId="1076"/>
          <ac:grpSpMkLst>
            <pc:docMk/>
            <pc:sldMk cId="2177608247" sldId="298"/>
            <ac:grpSpMk id="8" creationId="{43664E62-290E-4FA2-B6D7-BFF8952E1DFB}"/>
          </ac:grpSpMkLst>
        </pc:grpChg>
        <pc:grpChg chg="add mod">
          <ac:chgData name="RUBEN OSCAR PRADO GARCIA" userId="0b5288e5-b3f8-41a7-90ae-edab787ca164" providerId="ADAL" clId="{D711A0D5-EE5D-49EB-9C25-789A48198C81}" dt="2022-01-29T17:43:09.245" v="202" actId="1076"/>
          <ac:grpSpMkLst>
            <pc:docMk/>
            <pc:sldMk cId="2177608247" sldId="298"/>
            <ac:grpSpMk id="11" creationId="{CFCA5019-EA5C-44C1-AE9D-9D38B203232F}"/>
          </ac:grpSpMkLst>
        </pc:grpChg>
        <pc:picChg chg="del">
          <ac:chgData name="RUBEN OSCAR PRADO GARCIA" userId="0b5288e5-b3f8-41a7-90ae-edab787ca164" providerId="ADAL" clId="{D711A0D5-EE5D-49EB-9C25-789A48198C81}" dt="2022-01-29T17:24:18.380" v="84" actId="478"/>
          <ac:picMkLst>
            <pc:docMk/>
            <pc:sldMk cId="2177608247" sldId="298"/>
            <ac:picMk id="3" creationId="{DE1344EA-ACEF-40F2-BB2A-DDE2A30029A2}"/>
          </ac:picMkLst>
        </pc:picChg>
        <pc:picChg chg="add mod">
          <ac:chgData name="RUBEN OSCAR PRADO GARCIA" userId="0b5288e5-b3f8-41a7-90ae-edab787ca164" providerId="ADAL" clId="{D711A0D5-EE5D-49EB-9C25-789A48198C81}" dt="2022-01-29T17:43:02.536" v="201" actId="164"/>
          <ac:picMkLst>
            <pc:docMk/>
            <pc:sldMk cId="2177608247" sldId="298"/>
            <ac:picMk id="9" creationId="{1C67B197-0E51-42C4-98CC-F6F8E70C80CF}"/>
          </ac:picMkLst>
        </pc:picChg>
        <pc:picChg chg="add">
          <ac:chgData name="RUBEN OSCAR PRADO GARCIA" userId="0b5288e5-b3f8-41a7-90ae-edab787ca164" providerId="ADAL" clId="{D711A0D5-EE5D-49EB-9C25-789A48198C81}" dt="2022-01-29T17:24:20.296" v="85"/>
          <ac:picMkLst>
            <pc:docMk/>
            <pc:sldMk cId="2177608247" sldId="298"/>
            <ac:picMk id="21" creationId="{B71FA512-F876-40EE-BD87-AFC8DC7DDD07}"/>
          </ac:picMkLst>
        </pc:picChg>
        <pc:picChg chg="add mod">
          <ac:chgData name="RUBEN OSCAR PRADO GARCIA" userId="0b5288e5-b3f8-41a7-90ae-edab787ca164" providerId="ADAL" clId="{D711A0D5-EE5D-49EB-9C25-789A48198C81}" dt="2022-01-29T17:45:15.770" v="208" actId="1076"/>
          <ac:picMkLst>
            <pc:docMk/>
            <pc:sldMk cId="2177608247" sldId="298"/>
            <ac:picMk id="28" creationId="{9CF9CD2D-AC98-4C33-B5F9-C87B7CB7AF43}"/>
          </ac:picMkLst>
        </pc:picChg>
        <pc:picChg chg="add mod">
          <ac:chgData name="RUBEN OSCAR PRADO GARCIA" userId="0b5288e5-b3f8-41a7-90ae-edab787ca164" providerId="ADAL" clId="{D711A0D5-EE5D-49EB-9C25-789A48198C81}" dt="2022-01-29T17:45:21.097" v="210" actId="1076"/>
          <ac:picMkLst>
            <pc:docMk/>
            <pc:sldMk cId="2177608247" sldId="298"/>
            <ac:picMk id="29" creationId="{93C94A60-C39E-481B-BE87-3AF986DC0F2D}"/>
          </ac:picMkLst>
        </pc:picChg>
        <pc:picChg chg="mod">
          <ac:chgData name="RUBEN OSCAR PRADO GARCIA" userId="0b5288e5-b3f8-41a7-90ae-edab787ca164" providerId="ADAL" clId="{D711A0D5-EE5D-49EB-9C25-789A48198C81}" dt="2022-01-29T17:43:19.335" v="204" actId="1076"/>
          <ac:picMkLst>
            <pc:docMk/>
            <pc:sldMk cId="2177608247" sldId="298"/>
            <ac:picMk id="45" creationId="{1FF28F11-0294-429E-ACD9-9B2346FCEA51}"/>
          </ac:picMkLst>
        </pc:picChg>
      </pc:sldChg>
      <pc:sldChg chg="addSp delSp modSp modAnim">
        <pc:chgData name="RUBEN OSCAR PRADO GARCIA" userId="0b5288e5-b3f8-41a7-90ae-edab787ca164" providerId="ADAL" clId="{D711A0D5-EE5D-49EB-9C25-789A48198C81}" dt="2022-01-29T17:22:00.425" v="35" actId="14100"/>
        <pc:sldMkLst>
          <pc:docMk/>
          <pc:sldMk cId="3200808899" sldId="299"/>
        </pc:sldMkLst>
        <pc:spChg chg="mod">
          <ac:chgData name="RUBEN OSCAR PRADO GARCIA" userId="0b5288e5-b3f8-41a7-90ae-edab787ca164" providerId="ADAL" clId="{D711A0D5-EE5D-49EB-9C25-789A48198C81}" dt="2022-01-29T17:20:17.465" v="25" actId="1076"/>
          <ac:spMkLst>
            <pc:docMk/>
            <pc:sldMk cId="3200808899" sldId="299"/>
            <ac:spMk id="8" creationId="{552D7C03-A435-4269-B17B-14EB1E2C223D}"/>
          </ac:spMkLst>
        </pc:spChg>
        <pc:spChg chg="del">
          <ac:chgData name="RUBEN OSCAR PRADO GARCIA" userId="0b5288e5-b3f8-41a7-90ae-edab787ca164" providerId="ADAL" clId="{D711A0D5-EE5D-49EB-9C25-789A48198C81}" dt="2022-01-29T17:21:47.682" v="32" actId="478"/>
          <ac:spMkLst>
            <pc:docMk/>
            <pc:sldMk cId="3200808899" sldId="299"/>
            <ac:spMk id="15" creationId="{F7735B69-CDEC-4837-ABA8-220AAEC0859B}"/>
          </ac:spMkLst>
        </pc:spChg>
        <pc:spChg chg="add">
          <ac:chgData name="RUBEN OSCAR PRADO GARCIA" userId="0b5288e5-b3f8-41a7-90ae-edab787ca164" providerId="ADAL" clId="{D711A0D5-EE5D-49EB-9C25-789A48198C81}" dt="2022-01-29T17:21:49.971" v="34"/>
          <ac:spMkLst>
            <pc:docMk/>
            <pc:sldMk cId="3200808899" sldId="299"/>
            <ac:spMk id="16" creationId="{BCFB626D-2E97-4697-8D5B-46C42AB47511}"/>
          </ac:spMkLst>
        </pc:spChg>
        <pc:spChg chg="add">
          <ac:chgData name="RUBEN OSCAR PRADO GARCIA" userId="0b5288e5-b3f8-41a7-90ae-edab787ca164" providerId="ADAL" clId="{D711A0D5-EE5D-49EB-9C25-789A48198C81}" dt="2022-01-29T17:21:49.971" v="34"/>
          <ac:spMkLst>
            <pc:docMk/>
            <pc:sldMk cId="3200808899" sldId="299"/>
            <ac:spMk id="18" creationId="{EE364CFF-D80A-4F69-91BF-06BE1770D45D}"/>
          </ac:spMkLst>
        </pc:spChg>
        <pc:grpChg chg="ord">
          <ac:chgData name="RUBEN OSCAR PRADO GARCIA" userId="0b5288e5-b3f8-41a7-90ae-edab787ca164" providerId="ADAL" clId="{D711A0D5-EE5D-49EB-9C25-789A48198C81}" dt="2022-01-29T17:18:34.097" v="19" actId="166"/>
          <ac:grpSpMkLst>
            <pc:docMk/>
            <pc:sldMk cId="3200808899" sldId="299"/>
            <ac:grpSpMk id="3" creationId="{915A08D3-7871-4F38-88E8-A103CEB391CC}"/>
          </ac:grpSpMkLst>
        </pc:grpChg>
        <pc:grpChg chg="mod">
          <ac:chgData name="RUBEN OSCAR PRADO GARCIA" userId="0b5288e5-b3f8-41a7-90ae-edab787ca164" providerId="ADAL" clId="{D711A0D5-EE5D-49EB-9C25-789A48198C81}" dt="2022-01-29T17:19:46.568" v="21" actId="164"/>
          <ac:grpSpMkLst>
            <pc:docMk/>
            <pc:sldMk cId="3200808899" sldId="299"/>
            <ac:grpSpMk id="9" creationId="{B5CE7263-0ADA-463C-B2CD-CC612A5BC2B7}"/>
          </ac:grpSpMkLst>
        </pc:grpChg>
        <pc:grpChg chg="add mod ord">
          <ac:chgData name="RUBEN OSCAR PRADO GARCIA" userId="0b5288e5-b3f8-41a7-90ae-edab787ca164" providerId="ADAL" clId="{D711A0D5-EE5D-49EB-9C25-789A48198C81}" dt="2022-01-29T17:22:00.425" v="35" actId="14100"/>
          <ac:grpSpMkLst>
            <pc:docMk/>
            <pc:sldMk cId="3200808899" sldId="299"/>
            <ac:grpSpMk id="14" creationId="{39783E2B-6CA6-4365-9AE8-45A779C656F8}"/>
          </ac:grpSpMkLst>
        </pc:grpChg>
        <pc:picChg chg="del">
          <ac:chgData name="RUBEN OSCAR PRADO GARCIA" userId="0b5288e5-b3f8-41a7-90ae-edab787ca164" providerId="ADAL" clId="{D711A0D5-EE5D-49EB-9C25-789A48198C81}" dt="2022-01-29T17:21:48.668" v="33" actId="478"/>
          <ac:picMkLst>
            <pc:docMk/>
            <pc:sldMk cId="3200808899" sldId="299"/>
            <ac:picMk id="2" creationId="{DC339F79-DDFA-4536-80C3-1502CA0C4181}"/>
          </ac:picMkLst>
        </pc:picChg>
        <pc:picChg chg="add mod ord">
          <ac:chgData name="RUBEN OSCAR PRADO GARCIA" userId="0b5288e5-b3f8-41a7-90ae-edab787ca164" providerId="ADAL" clId="{D711A0D5-EE5D-49EB-9C25-789A48198C81}" dt="2022-01-29T17:20:10.155" v="24" actId="167"/>
          <ac:picMkLst>
            <pc:docMk/>
            <pc:sldMk cId="3200808899" sldId="299"/>
            <ac:picMk id="13" creationId="{DDDA0135-4A05-49B8-A093-59EA5F4CA1F7}"/>
          </ac:picMkLst>
        </pc:picChg>
        <pc:picChg chg="add">
          <ac:chgData name="RUBEN OSCAR PRADO GARCIA" userId="0b5288e5-b3f8-41a7-90ae-edab787ca164" providerId="ADAL" clId="{D711A0D5-EE5D-49EB-9C25-789A48198C81}" dt="2022-01-29T17:21:49.971" v="34"/>
          <ac:picMkLst>
            <pc:docMk/>
            <pc:sldMk cId="3200808899" sldId="299"/>
            <ac:picMk id="17" creationId="{254FE9CF-DDBC-475D-9992-BD5A16619567}"/>
          </ac:picMkLst>
        </pc:picChg>
      </pc:sldChg>
    </pc:docChg>
  </pc:docChgLst>
  <pc:docChgLst>
    <pc:chgData name="RUBEN OSCAR PRADO GARCIA" userId="0b5288e5-b3f8-41a7-90ae-edab787ca164" providerId="ADAL" clId="{01653822-5934-4A04-A382-92D8B5A62C28}"/>
    <pc:docChg chg="custSel addSld delSld modSld sldOrd">
      <pc:chgData name="RUBEN OSCAR PRADO GARCIA" userId="0b5288e5-b3f8-41a7-90ae-edab787ca164" providerId="ADAL" clId="{01653822-5934-4A04-A382-92D8B5A62C28}" dt="2022-02-03T11:54:00.578" v="79" actId="1076"/>
      <pc:docMkLst>
        <pc:docMk/>
      </pc:docMkLst>
      <pc:sldChg chg="delSp">
        <pc:chgData name="RUBEN OSCAR PRADO GARCIA" userId="0b5288e5-b3f8-41a7-90ae-edab787ca164" providerId="ADAL" clId="{01653822-5934-4A04-A382-92D8B5A62C28}" dt="2022-02-03T11:20:28.035" v="0"/>
        <pc:sldMkLst>
          <pc:docMk/>
          <pc:sldMk cId="3200808899" sldId="299"/>
        </pc:sldMkLst>
        <pc:picChg chg="del">
          <ac:chgData name="RUBEN OSCAR PRADO GARCIA" userId="0b5288e5-b3f8-41a7-90ae-edab787ca164" providerId="ADAL" clId="{01653822-5934-4A04-A382-92D8B5A62C28}" dt="2022-02-03T11:20:28.035" v="0"/>
          <ac:picMkLst>
            <pc:docMk/>
            <pc:sldMk cId="3200808899" sldId="299"/>
            <ac:picMk id="1026" creationId="{4A7FF6F2-23C2-41CF-B631-955D8772356D}"/>
          </ac:picMkLst>
        </pc:picChg>
      </pc:sldChg>
      <pc:sldChg chg="addSp delSp modSp add ord modAnim">
        <pc:chgData name="RUBEN OSCAR PRADO GARCIA" userId="0b5288e5-b3f8-41a7-90ae-edab787ca164" providerId="ADAL" clId="{01653822-5934-4A04-A382-92D8B5A62C28}" dt="2022-02-03T11:54:00.578" v="79" actId="1076"/>
        <pc:sldMkLst>
          <pc:docMk/>
          <pc:sldMk cId="1200648438" sldId="303"/>
        </pc:sldMkLst>
        <pc:spChg chg="mod">
          <ac:chgData name="RUBEN OSCAR PRADO GARCIA" userId="0b5288e5-b3f8-41a7-90ae-edab787ca164" providerId="ADAL" clId="{01653822-5934-4A04-A382-92D8B5A62C28}" dt="2022-02-03T11:34:38.644" v="9" actId="20577"/>
          <ac:spMkLst>
            <pc:docMk/>
            <pc:sldMk cId="1200648438" sldId="303"/>
            <ac:spMk id="25" creationId="{656D5E85-2CA2-478F-8A25-7935DAC607C8}"/>
          </ac:spMkLst>
        </pc:spChg>
        <pc:spChg chg="mod">
          <ac:chgData name="RUBEN OSCAR PRADO GARCIA" userId="0b5288e5-b3f8-41a7-90ae-edab787ca164" providerId="ADAL" clId="{01653822-5934-4A04-A382-92D8B5A62C28}" dt="2022-02-03T11:43:35.947" v="47" actId="20577"/>
          <ac:spMkLst>
            <pc:docMk/>
            <pc:sldMk cId="1200648438" sldId="303"/>
            <ac:spMk id="33" creationId="{A181F79C-6A57-4ACE-9E6A-6D7B6C3D3FBF}"/>
          </ac:spMkLst>
        </pc:spChg>
        <pc:spChg chg="mod">
          <ac:chgData name="RUBEN OSCAR PRADO GARCIA" userId="0b5288e5-b3f8-41a7-90ae-edab787ca164" providerId="ADAL" clId="{01653822-5934-4A04-A382-92D8B5A62C28}" dt="2022-02-03T11:34:34.613" v="7" actId="20577"/>
          <ac:spMkLst>
            <pc:docMk/>
            <pc:sldMk cId="1200648438" sldId="303"/>
            <ac:spMk id="47" creationId="{ECFECAF4-23B1-4519-9F90-F70FBA0F8466}"/>
          </ac:spMkLst>
        </pc:spChg>
        <pc:spChg chg="mod">
          <ac:chgData name="RUBEN OSCAR PRADO GARCIA" userId="0b5288e5-b3f8-41a7-90ae-edab787ca164" providerId="ADAL" clId="{01653822-5934-4A04-A382-92D8B5A62C28}" dt="2022-02-03T11:34:36.672" v="8" actId="20577"/>
          <ac:spMkLst>
            <pc:docMk/>
            <pc:sldMk cId="1200648438" sldId="303"/>
            <ac:spMk id="57" creationId="{87F836CB-C0CD-493E-B466-A3BF3A86252D}"/>
          </ac:spMkLst>
        </pc:spChg>
        <pc:grpChg chg="mod">
          <ac:chgData name="RUBEN OSCAR PRADO GARCIA" userId="0b5288e5-b3f8-41a7-90ae-edab787ca164" providerId="ADAL" clId="{01653822-5934-4A04-A382-92D8B5A62C28}" dt="2022-02-03T11:44:57.810" v="55" actId="1076"/>
          <ac:grpSpMkLst>
            <pc:docMk/>
            <pc:sldMk cId="1200648438" sldId="303"/>
            <ac:grpSpMk id="11" creationId="{CFCA5019-EA5C-44C1-AE9D-9D38B203232F}"/>
          </ac:grpSpMkLst>
        </pc:grpChg>
        <pc:picChg chg="add mod">
          <ac:chgData name="RUBEN OSCAR PRADO GARCIA" userId="0b5288e5-b3f8-41a7-90ae-edab787ca164" providerId="ADAL" clId="{01653822-5934-4A04-A382-92D8B5A62C28}" dt="2022-02-03T11:46:44.771" v="60" actId="1076"/>
          <ac:picMkLst>
            <pc:docMk/>
            <pc:sldMk cId="1200648438" sldId="303"/>
            <ac:picMk id="3" creationId="{44270602-4C52-452F-8FE9-163BECA40575}"/>
          </ac:picMkLst>
        </pc:picChg>
        <pc:picChg chg="add mod">
          <ac:chgData name="RUBEN OSCAR PRADO GARCIA" userId="0b5288e5-b3f8-41a7-90ae-edab787ca164" providerId="ADAL" clId="{01653822-5934-4A04-A382-92D8B5A62C28}" dt="2022-02-03T11:48:06.857" v="69" actId="1076"/>
          <ac:picMkLst>
            <pc:docMk/>
            <pc:sldMk cId="1200648438" sldId="303"/>
            <ac:picMk id="7" creationId="{063B3D71-693B-4338-A3A3-200FE250BED4}"/>
          </ac:picMkLst>
        </pc:picChg>
        <pc:picChg chg="add mod">
          <ac:chgData name="RUBEN OSCAR PRADO GARCIA" userId="0b5288e5-b3f8-41a7-90ae-edab787ca164" providerId="ADAL" clId="{01653822-5934-4A04-A382-92D8B5A62C28}" dt="2022-02-03T11:50:33.184" v="74" actId="1076"/>
          <ac:picMkLst>
            <pc:docMk/>
            <pc:sldMk cId="1200648438" sldId="303"/>
            <ac:picMk id="12" creationId="{C48A7F60-B240-4E8E-9268-690C03C5E38F}"/>
          </ac:picMkLst>
        </pc:picChg>
        <pc:picChg chg="add mod">
          <ac:chgData name="RUBEN OSCAR PRADO GARCIA" userId="0b5288e5-b3f8-41a7-90ae-edab787ca164" providerId="ADAL" clId="{01653822-5934-4A04-A382-92D8B5A62C28}" dt="2022-02-03T11:54:00.578" v="79" actId="1076"/>
          <ac:picMkLst>
            <pc:docMk/>
            <pc:sldMk cId="1200648438" sldId="303"/>
            <ac:picMk id="14" creationId="{541B2C03-5046-425F-BEA9-6E77D0145B70}"/>
          </ac:picMkLst>
        </pc:picChg>
        <pc:picChg chg="add del mod">
          <ac:chgData name="RUBEN OSCAR PRADO GARCIA" userId="0b5288e5-b3f8-41a7-90ae-edab787ca164" providerId="ADAL" clId="{01653822-5934-4A04-A382-92D8B5A62C28}" dt="2022-02-03T11:48:12.248" v="70" actId="478"/>
          <ac:picMkLst>
            <pc:docMk/>
            <pc:sldMk cId="1200648438" sldId="303"/>
            <ac:picMk id="23" creationId="{21E8242D-780D-4549-BC1C-096C8178E898}"/>
          </ac:picMkLst>
        </pc:picChg>
        <pc:picChg chg="del">
          <ac:chgData name="RUBEN OSCAR PRADO GARCIA" userId="0b5288e5-b3f8-41a7-90ae-edab787ca164" providerId="ADAL" clId="{01653822-5934-4A04-A382-92D8B5A62C28}" dt="2022-02-03T11:43:46.830" v="48" actId="478"/>
          <ac:picMkLst>
            <pc:docMk/>
            <pc:sldMk cId="1200648438" sldId="303"/>
            <ac:picMk id="45" creationId="{1FF28F11-0294-429E-ACD9-9B2346FCEA51}"/>
          </ac:picMkLst>
        </pc:picChg>
      </pc:sldChg>
      <pc:sldChg chg="add">
        <pc:chgData name="RUBEN OSCAR PRADO GARCIA" userId="0b5288e5-b3f8-41a7-90ae-edab787ca164" providerId="ADAL" clId="{01653822-5934-4A04-A382-92D8B5A62C28}" dt="2022-02-03T11:42:42.578" v="13"/>
        <pc:sldMkLst>
          <pc:docMk/>
          <pc:sldMk cId="3756467610" sldId="304"/>
        </pc:sldMkLst>
      </pc:sldChg>
    </pc:docChg>
  </pc:docChgLst>
  <pc:docChgLst>
    <pc:chgData name="DAMASO JOSE ESTEBAN DE LA IGLESIA" userId="S::djesteban@educa.jcyl.es::b665fa81-4afa-47cf-8788-3b4192dba2c4" providerId="AD" clId="Web-{B1FD1DF8-205F-42AE-944D-D40AE7A78872}"/>
    <pc:docChg chg="addSld modSld">
      <pc:chgData name="DAMASO JOSE ESTEBAN DE LA IGLESIA" userId="S::djesteban@educa.jcyl.es::b665fa81-4afa-47cf-8788-3b4192dba2c4" providerId="AD" clId="Web-{B1FD1DF8-205F-42AE-944D-D40AE7A78872}" dt="2022-02-02T08:32:17.677" v="9" actId="1076"/>
      <pc:docMkLst>
        <pc:docMk/>
      </pc:docMkLst>
      <pc:sldChg chg="addSp delSp modSp">
        <pc:chgData name="DAMASO JOSE ESTEBAN DE LA IGLESIA" userId="S::djesteban@educa.jcyl.es::b665fa81-4afa-47cf-8788-3b4192dba2c4" providerId="AD" clId="Web-{B1FD1DF8-205F-42AE-944D-D40AE7A78872}" dt="2022-02-02T08:32:17.677" v="9" actId="1076"/>
        <pc:sldMkLst>
          <pc:docMk/>
          <pc:sldMk cId="2502809869" sldId="274"/>
        </pc:sldMkLst>
        <pc:picChg chg="add del mod">
          <ac:chgData name="DAMASO JOSE ESTEBAN DE LA IGLESIA" userId="S::djesteban@educa.jcyl.es::b665fa81-4afa-47cf-8788-3b4192dba2c4" providerId="AD" clId="Web-{B1FD1DF8-205F-42AE-944D-D40AE7A78872}" dt="2022-02-02T08:31:34.739" v="3"/>
          <ac:picMkLst>
            <pc:docMk/>
            <pc:sldMk cId="2502809869" sldId="274"/>
            <ac:picMk id="3" creationId="{A5F1FCFC-1714-44B5-B55A-275332014836}"/>
          </ac:picMkLst>
        </pc:picChg>
        <pc:picChg chg="add mod">
          <ac:chgData name="DAMASO JOSE ESTEBAN DE LA IGLESIA" userId="S::djesteban@educa.jcyl.es::b665fa81-4afa-47cf-8788-3b4192dba2c4" providerId="AD" clId="Web-{B1FD1DF8-205F-42AE-944D-D40AE7A78872}" dt="2022-02-02T08:32:17.677" v="9" actId="1076"/>
          <ac:picMkLst>
            <pc:docMk/>
            <pc:sldMk cId="2502809869" sldId="274"/>
            <ac:picMk id="4" creationId="{02DC8123-756A-4C02-A333-9347023328E7}"/>
          </ac:picMkLst>
        </pc:picChg>
      </pc:sldChg>
    </pc:docChg>
  </pc:docChgLst>
  <pc:docChgLst>
    <pc:chgData name="RUBEN OSCAR PRADO GARCIA" userId="S::roprado@educa.jcyl.es::0b5288e5-b3f8-41a7-90ae-edab787ca164" providerId="AD" clId="Web-{9AA1088A-141C-4BE6-81B7-E2FD915D7EF5}"/>
    <pc:docChg chg="modSld">
      <pc:chgData name="RUBEN OSCAR PRADO GARCIA" userId="S::roprado@educa.jcyl.es::0b5288e5-b3f8-41a7-90ae-edab787ca164" providerId="AD" clId="Web-{9AA1088A-141C-4BE6-81B7-E2FD915D7EF5}" dt="2022-01-29T10:28:15.639" v="0"/>
      <pc:docMkLst>
        <pc:docMk/>
      </pc:docMkLst>
      <pc:sldChg chg="delSp">
        <pc:chgData name="RUBEN OSCAR PRADO GARCIA" userId="S::roprado@educa.jcyl.es::0b5288e5-b3f8-41a7-90ae-edab787ca164" providerId="AD" clId="Web-{9AA1088A-141C-4BE6-81B7-E2FD915D7EF5}" dt="2022-01-29T10:28:15.639" v="0"/>
        <pc:sldMkLst>
          <pc:docMk/>
          <pc:sldMk cId="2555871949" sldId="273"/>
        </pc:sldMkLst>
        <pc:spChg chg="del">
          <ac:chgData name="RUBEN OSCAR PRADO GARCIA" userId="S::roprado@educa.jcyl.es::0b5288e5-b3f8-41a7-90ae-edab787ca164" providerId="AD" clId="Web-{9AA1088A-141C-4BE6-81B7-E2FD915D7EF5}" dt="2022-01-29T10:28:15.639" v="0"/>
          <ac:spMkLst>
            <pc:docMk/>
            <pc:sldMk cId="2555871949" sldId="273"/>
            <ac:spMk id="27" creationId="{9FF504A4-2A5E-421B-A4E7-4BB445E95169}"/>
          </ac:spMkLst>
        </pc:spChg>
      </pc:sldChg>
    </pc:docChg>
  </pc:docChgLst>
  <pc:docChgLst>
    <pc:chgData name="RUBEN OSCAR PRADO GARCIA" userId="0b5288e5-b3f8-41a7-90ae-edab787ca164" providerId="ADAL" clId="{74D3B1F5-C747-480C-9DBB-F1801A67D43F}"/>
    <pc:docChg chg="custSel addSld delSld modSld">
      <pc:chgData name="RUBEN OSCAR PRADO GARCIA" userId="0b5288e5-b3f8-41a7-90ae-edab787ca164" providerId="ADAL" clId="{74D3B1F5-C747-480C-9DBB-F1801A67D43F}" dt="2022-02-07T17:29:41.491" v="13"/>
      <pc:docMkLst>
        <pc:docMk/>
      </pc:docMkLst>
      <pc:sldChg chg="add del">
        <pc:chgData name="RUBEN OSCAR PRADO GARCIA" userId="0b5288e5-b3f8-41a7-90ae-edab787ca164" providerId="ADAL" clId="{74D3B1F5-C747-480C-9DBB-F1801A67D43F}" dt="2022-02-07T17:29:41.491" v="13"/>
        <pc:sldMkLst>
          <pc:docMk/>
          <pc:sldMk cId="3266662958" sldId="272"/>
        </pc:sldMkLst>
      </pc:sldChg>
      <pc:sldChg chg="delSp modSp">
        <pc:chgData name="RUBEN OSCAR PRADO GARCIA" userId="0b5288e5-b3f8-41a7-90ae-edab787ca164" providerId="ADAL" clId="{74D3B1F5-C747-480C-9DBB-F1801A67D43F}" dt="2022-02-07T16:38:16.836" v="6" actId="478"/>
        <pc:sldMkLst>
          <pc:docMk/>
          <pc:sldMk cId="2527019129" sldId="285"/>
        </pc:sldMkLst>
        <pc:graphicFrameChg chg="del mod">
          <ac:chgData name="RUBEN OSCAR PRADO GARCIA" userId="0b5288e5-b3f8-41a7-90ae-edab787ca164" providerId="ADAL" clId="{74D3B1F5-C747-480C-9DBB-F1801A67D43F}" dt="2022-02-07T16:38:16.836" v="6" actId="478"/>
          <ac:graphicFrameMkLst>
            <pc:docMk/>
            <pc:sldMk cId="2527019129" sldId="285"/>
            <ac:graphicFrameMk id="8" creationId="{19C527E0-75C5-4BE9-9544-9AD1E74C1490}"/>
          </ac:graphicFrameMkLst>
        </pc:graphicFrameChg>
      </pc:sldChg>
      <pc:sldChg chg="addSp modSp">
        <pc:chgData name="RUBEN OSCAR PRADO GARCIA" userId="0b5288e5-b3f8-41a7-90ae-edab787ca164" providerId="ADAL" clId="{74D3B1F5-C747-480C-9DBB-F1801A67D43F}" dt="2022-02-07T16:39:19.164" v="11" actId="1076"/>
        <pc:sldMkLst>
          <pc:docMk/>
          <pc:sldMk cId="682147222" sldId="295"/>
        </pc:sldMkLst>
        <pc:picChg chg="mod">
          <ac:chgData name="RUBEN OSCAR PRADO GARCIA" userId="0b5288e5-b3f8-41a7-90ae-edab787ca164" providerId="ADAL" clId="{74D3B1F5-C747-480C-9DBB-F1801A67D43F}" dt="2022-02-07T16:32:59.373" v="2"/>
          <ac:picMkLst>
            <pc:docMk/>
            <pc:sldMk cId="682147222" sldId="295"/>
            <ac:picMk id="2" creationId="{7C68D5B3-CECB-4C6D-985B-BF216029A6BC}"/>
          </ac:picMkLst>
        </pc:picChg>
        <pc:picChg chg="add mod">
          <ac:chgData name="RUBEN OSCAR PRADO GARCIA" userId="0b5288e5-b3f8-41a7-90ae-edab787ca164" providerId="ADAL" clId="{74D3B1F5-C747-480C-9DBB-F1801A67D43F}" dt="2022-02-07T16:39:19.164" v="11" actId="1076"/>
          <ac:picMkLst>
            <pc:docMk/>
            <pc:sldMk cId="682147222" sldId="295"/>
            <ac:picMk id="9" creationId="{7E58051B-75F1-4892-A4EE-65F59F2F7C54}"/>
          </ac:picMkLst>
        </pc:picChg>
      </pc:sldChg>
      <pc:sldChg chg="modSp">
        <pc:chgData name="RUBEN OSCAR PRADO GARCIA" userId="0b5288e5-b3f8-41a7-90ae-edab787ca164" providerId="ADAL" clId="{74D3B1F5-C747-480C-9DBB-F1801A67D43F}" dt="2022-02-07T16:33:55.706" v="4"/>
        <pc:sldMkLst>
          <pc:docMk/>
          <pc:sldMk cId="711188916" sldId="300"/>
        </pc:sldMkLst>
        <pc:picChg chg="mod">
          <ac:chgData name="RUBEN OSCAR PRADO GARCIA" userId="0b5288e5-b3f8-41a7-90ae-edab787ca164" providerId="ADAL" clId="{74D3B1F5-C747-480C-9DBB-F1801A67D43F}" dt="2022-02-07T16:33:55.706" v="4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  <pc:docChgLst>
    <pc:chgData name="MARIA DE ARRIBA ALONSO" userId="S::marribaal@educa.jcyl.es::32b43379-d0fe-4fa6-b8e4-03ab60077050" providerId="AD" clId="Web-{9A923022-7C4D-435D-A9C6-B2A9BDB8F163}"/>
    <pc:docChg chg="addSld modSld sldOrd">
      <pc:chgData name="MARIA DE ARRIBA ALONSO" userId="S::marribaal@educa.jcyl.es::32b43379-d0fe-4fa6-b8e4-03ab60077050" providerId="AD" clId="Web-{9A923022-7C4D-435D-A9C6-B2A9BDB8F163}" dt="2022-02-07T18:15:53.946" v="43" actId="1076"/>
      <pc:docMkLst>
        <pc:docMk/>
      </pc:docMkLst>
      <pc:sldChg chg="addSp delSp modSp add ord replId">
        <pc:chgData name="MARIA DE ARRIBA ALONSO" userId="S::marribaal@educa.jcyl.es::32b43379-d0fe-4fa6-b8e4-03ab60077050" providerId="AD" clId="Web-{9A923022-7C4D-435D-A9C6-B2A9BDB8F163}" dt="2022-02-07T18:15:53.946" v="43" actId="1076"/>
        <pc:sldMkLst>
          <pc:docMk/>
          <pc:sldMk cId="1186423571" sldId="305"/>
        </pc:sldMkLst>
        <pc:spChg chg="add mod">
          <ac:chgData name="MARIA DE ARRIBA ALONSO" userId="S::marribaal@educa.jcyl.es::32b43379-d0fe-4fa6-b8e4-03ab60077050" providerId="AD" clId="Web-{9A923022-7C4D-435D-A9C6-B2A9BDB8F163}" dt="2022-02-07T18:15:38.602" v="29" actId="1076"/>
          <ac:spMkLst>
            <pc:docMk/>
            <pc:sldMk cId="1186423571" sldId="305"/>
            <ac:spMk id="3" creationId="{B2D65ABE-2F9F-4A54-A082-4815826AF6C5}"/>
          </ac:spMkLst>
        </pc:spChg>
        <pc:spChg chg="mod">
          <ac:chgData name="MARIA DE ARRIBA ALONSO" userId="S::marribaal@educa.jcyl.es::32b43379-d0fe-4fa6-b8e4-03ab60077050" providerId="AD" clId="Web-{9A923022-7C4D-435D-A9C6-B2A9BDB8F163}" dt="2022-02-07T18:15:31.164" v="27" actId="1076"/>
          <ac:spMkLst>
            <pc:docMk/>
            <pc:sldMk cId="1186423571" sldId="305"/>
            <ac:spMk id="4" creationId="{E8CAB13A-CC94-4839-85F7-4EFBC3E38B37}"/>
          </ac:spMkLst>
        </pc:spChg>
        <pc:spChg chg="add mod">
          <ac:chgData name="MARIA DE ARRIBA ALONSO" userId="S::marribaal@educa.jcyl.es::32b43379-d0fe-4fa6-b8e4-03ab60077050" providerId="AD" clId="Web-{9A923022-7C4D-435D-A9C6-B2A9BDB8F163}" dt="2022-02-07T18:15:53.946" v="43" actId="1076"/>
          <ac:spMkLst>
            <pc:docMk/>
            <pc:sldMk cId="1186423571" sldId="305"/>
            <ac:spMk id="6" creationId="{9D51594E-148A-4FFB-8783-4E671BC880DF}"/>
          </ac:spMkLst>
        </pc:spChg>
        <pc:spChg chg="add del mod">
          <ac:chgData name="MARIA DE ARRIBA ALONSO" userId="S::marribaal@educa.jcyl.es::32b43379-d0fe-4fa6-b8e4-03ab60077050" providerId="AD" clId="Web-{9A923022-7C4D-435D-A9C6-B2A9BDB8F163}" dt="2022-02-07T18:15:19.570" v="22"/>
          <ac:spMkLst>
            <pc:docMk/>
            <pc:sldMk cId="1186423571" sldId="305"/>
            <ac:spMk id="8" creationId="{A2650618-165C-4C5B-A425-0D931329FC89}"/>
          </ac:spMkLst>
        </pc:spChg>
        <pc:picChg chg="mod">
          <ac:chgData name="MARIA DE ARRIBA ALONSO" userId="S::marribaal@educa.jcyl.es::32b43379-d0fe-4fa6-b8e4-03ab60077050" providerId="AD" clId="Web-{9A923022-7C4D-435D-A9C6-B2A9BDB8F163}" dt="2022-02-07T18:15:35.945" v="28" actId="1076"/>
          <ac:picMkLst>
            <pc:docMk/>
            <pc:sldMk cId="1186423571" sldId="305"/>
            <ac:picMk id="5" creationId="{C5B809A1-A1C6-4F2E-B554-E820A2FA85FD}"/>
          </ac:picMkLst>
        </pc:picChg>
      </pc:sldChg>
    </pc:docChg>
  </pc:docChgLst>
  <pc:docChgLst>
    <pc:chgData name="LUIS SANCHEZ SAN CAYETANO" userId="1aaad12c-c862-47fb-a816-00a11982bc09" providerId="ADAL" clId="{EF36E208-A838-4FEF-BE4C-7543BF1464C0}"/>
    <pc:docChg chg="custSel modSld">
      <pc:chgData name="LUIS SANCHEZ SAN CAYETANO" userId="1aaad12c-c862-47fb-a816-00a11982bc09" providerId="ADAL" clId="{EF36E208-A838-4FEF-BE4C-7543BF1464C0}" dt="2022-02-01T19:06:28.473" v="48" actId="14100"/>
      <pc:docMkLst>
        <pc:docMk/>
      </pc:docMkLst>
    </pc:docChg>
  </pc:docChgLst>
  <pc:docChgLst>
    <pc:chgData name="LUIS SANCHEZ SAN CAYETANO" userId="S::lsanchezsanca@educa.jcyl.es::1aaad12c-c862-47fb-a816-00a11982bc09" providerId="AD" clId="Web-{5E48D9B8-8513-4550-B02A-8C46A021C2CB}"/>
    <pc:docChg chg="modSld">
      <pc:chgData name="LUIS SANCHEZ SAN CAYETANO" userId="S::lsanchezsanca@educa.jcyl.es::1aaad12c-c862-47fb-a816-00a11982bc09" providerId="AD" clId="Web-{5E48D9B8-8513-4550-B02A-8C46A021C2CB}" dt="2022-02-01T19:05:33.305" v="0" actId="14100"/>
      <pc:docMkLst>
        <pc:docMk/>
      </pc:docMkLst>
    </pc:docChg>
  </pc:docChgLst>
  <pc:docChgLst>
    <pc:chgData name="IGNACIO RUBEN RENEDO MARTIN" userId="995976a0-8e85-4a03-9e56-cde527db4cda" providerId="ADAL" clId="{960129B5-6E19-4C7F-AECD-4C2216F3CB47}"/>
    <pc:docChg chg="modSld">
      <pc:chgData name="IGNACIO RUBEN RENEDO MARTIN" userId="995976a0-8e85-4a03-9e56-cde527db4cda" providerId="ADAL" clId="{960129B5-6E19-4C7F-AECD-4C2216F3CB47}" dt="2022-02-10T21:59:50.746" v="2" actId="1076"/>
      <pc:docMkLst>
        <pc:docMk/>
      </pc:docMkLst>
      <pc:sldChg chg="modSp mod">
        <pc:chgData name="IGNACIO RUBEN RENEDO MARTIN" userId="995976a0-8e85-4a03-9e56-cde527db4cda" providerId="ADAL" clId="{960129B5-6E19-4C7F-AECD-4C2216F3CB47}" dt="2022-02-10T21:59:50.746" v="2" actId="1076"/>
        <pc:sldMkLst>
          <pc:docMk/>
          <pc:sldMk cId="2502809869" sldId="274"/>
        </pc:sldMkLst>
        <pc:grpChg chg="mod">
          <ac:chgData name="IGNACIO RUBEN RENEDO MARTIN" userId="995976a0-8e85-4a03-9e56-cde527db4cda" providerId="ADAL" clId="{960129B5-6E19-4C7F-AECD-4C2216F3CB47}" dt="2022-02-10T21:59:50.746" v="2" actId="1076"/>
          <ac:grpSpMkLst>
            <pc:docMk/>
            <pc:sldMk cId="2502809869" sldId="274"/>
            <ac:grpSpMk id="7" creationId="{1DE77B52-E5F6-4DD3-B1B0-10A13411EC57}"/>
          </ac:grpSpMkLst>
        </pc:grpChg>
      </pc:sldChg>
    </pc:docChg>
  </pc:docChgLst>
  <pc:docChgLst>
    <pc:chgData name="RUBEN OSCAR PRADO GARCIA" userId="0b5288e5-b3f8-41a7-90ae-edab787ca164" providerId="ADAL" clId="{6203EF52-DA5E-4FDD-AD49-EDABE6B8C060}"/>
    <pc:docChg chg="addSld delSld modSld">
      <pc:chgData name="RUBEN OSCAR PRADO GARCIA" userId="0b5288e5-b3f8-41a7-90ae-edab787ca164" providerId="ADAL" clId="{6203EF52-DA5E-4FDD-AD49-EDABE6B8C060}" dt="2022-02-08T10:24:24.708" v="2" actId="1076"/>
      <pc:docMkLst>
        <pc:docMk/>
      </pc:docMkLst>
      <pc:sldChg chg="modSp add del">
        <pc:chgData name="RUBEN OSCAR PRADO GARCIA" userId="0b5288e5-b3f8-41a7-90ae-edab787ca164" providerId="ADAL" clId="{6203EF52-DA5E-4FDD-AD49-EDABE6B8C060}" dt="2022-02-08T10:24:24.708" v="2" actId="1076"/>
        <pc:sldMkLst>
          <pc:docMk/>
          <pc:sldMk cId="3266662958" sldId="272"/>
        </pc:sldMkLst>
        <pc:grpChg chg="mod">
          <ac:chgData name="RUBEN OSCAR PRADO GARCIA" userId="0b5288e5-b3f8-41a7-90ae-edab787ca164" providerId="ADAL" clId="{6203EF52-DA5E-4FDD-AD49-EDABE6B8C060}" dt="2022-02-08T10:24:24.708" v="2" actId="1076"/>
          <ac:grpSpMkLst>
            <pc:docMk/>
            <pc:sldMk cId="3266662958" sldId="272"/>
            <ac:grpSpMk id="12" creationId="{32222C02-5E9E-40A7-96BA-8C673A23F89E}"/>
          </ac:grpSpMkLst>
        </pc:grpChg>
      </pc:sldChg>
    </pc:docChg>
  </pc:docChgLst>
  <pc:docChgLst>
    <pc:chgData name="RUBEN OSCAR PRADO GARCIA" userId="S::roprado@educa.jcyl.es::0b5288e5-b3f8-41a7-90ae-edab787ca164" providerId="AD" clId="Web-{2494E00F-B81F-4DE9-A7D3-01BAAAC91E98}"/>
    <pc:docChg chg="delSld modSld">
      <pc:chgData name="RUBEN OSCAR PRADO GARCIA" userId="S::roprado@educa.jcyl.es::0b5288e5-b3f8-41a7-90ae-edab787ca164" providerId="AD" clId="Web-{2494E00F-B81F-4DE9-A7D3-01BAAAC91E98}" dt="2022-02-03T08:30:18.011" v="3" actId="1076"/>
      <pc:docMkLst>
        <pc:docMk/>
      </pc:docMkLst>
      <pc:sldChg chg="modSp">
        <pc:chgData name="RUBEN OSCAR PRADO GARCIA" userId="S::roprado@educa.jcyl.es::0b5288e5-b3f8-41a7-90ae-edab787ca164" providerId="AD" clId="Web-{2494E00F-B81F-4DE9-A7D3-01BAAAC91E98}" dt="2022-02-03T08:30:18.011" v="3" actId="1076"/>
        <pc:sldMkLst>
          <pc:docMk/>
          <pc:sldMk cId="2502809869" sldId="274"/>
        </pc:sldMkLst>
        <pc:grpChg chg="mod">
          <ac:chgData name="RUBEN OSCAR PRADO GARCIA" userId="S::roprado@educa.jcyl.es::0b5288e5-b3f8-41a7-90ae-edab787ca164" providerId="AD" clId="Web-{2494E00F-B81F-4DE9-A7D3-01BAAAC91E98}" dt="2022-02-03T08:30:18.011" v="3" actId="1076"/>
          <ac:grpSpMkLst>
            <pc:docMk/>
            <pc:sldMk cId="2502809869" sldId="274"/>
            <ac:grpSpMk id="7" creationId="{1DE77B52-E5F6-4DD3-B1B0-10A13411EC57}"/>
          </ac:grpSpMkLst>
        </pc:grpChg>
      </pc:sldChg>
    </pc:docChg>
  </pc:docChgLst>
  <pc:docChgLst>
    <pc:chgData name="MARIA DE ARRIBA ALONSO" userId="S::marribaal@educa.jcyl.es::32b43379-d0fe-4fa6-b8e4-03ab60077050" providerId="AD" clId="Web-{BBE63553-1943-4E26-9D28-5900C6916A2B}"/>
    <pc:docChg chg="modSld">
      <pc:chgData name="MARIA DE ARRIBA ALONSO" userId="S::marribaal@educa.jcyl.es::32b43379-d0fe-4fa6-b8e4-03ab60077050" providerId="AD" clId="Web-{BBE63553-1943-4E26-9D28-5900C6916A2B}" dt="2022-02-02T10:45:56.027" v="13" actId="1076"/>
      <pc:docMkLst>
        <pc:docMk/>
      </pc:docMkLst>
      <pc:sldChg chg="delSp modSp">
        <pc:chgData name="MARIA DE ARRIBA ALONSO" userId="S::marribaal@educa.jcyl.es::32b43379-d0fe-4fa6-b8e4-03ab60077050" providerId="AD" clId="Web-{BBE63553-1943-4E26-9D28-5900C6916A2B}" dt="2022-02-02T10:45:56.027" v="13" actId="1076"/>
        <pc:sldMkLst>
          <pc:docMk/>
          <pc:sldMk cId="682147222" sldId="295"/>
        </pc:sldMkLst>
        <pc:grpChg chg="del">
          <ac:chgData name="MARIA DE ARRIBA ALONSO" userId="S::marribaal@educa.jcyl.es::32b43379-d0fe-4fa6-b8e4-03ab60077050" providerId="AD" clId="Web-{BBE63553-1943-4E26-9D28-5900C6916A2B}" dt="2022-02-02T10:45:53.605" v="12"/>
          <ac:grpSpMkLst>
            <pc:docMk/>
            <pc:sldMk cId="682147222" sldId="295"/>
            <ac:grpSpMk id="17" creationId="{12A9A247-C3CD-4E0B-B952-612AA95C4F66}"/>
          </ac:grpSpMkLst>
        </pc:grpChg>
        <pc:picChg chg="mod">
          <ac:chgData name="MARIA DE ARRIBA ALONSO" userId="S::marribaal@educa.jcyl.es::32b43379-d0fe-4fa6-b8e4-03ab60077050" providerId="AD" clId="Web-{BBE63553-1943-4E26-9D28-5900C6916A2B}" dt="2022-02-02T10:45:56.027" v="13" actId="1076"/>
          <ac:picMkLst>
            <pc:docMk/>
            <pc:sldMk cId="682147222" sldId="295"/>
            <ac:picMk id="6" creationId="{9B5CD4FA-0304-483C-9FBC-859AB6DFA29A}"/>
          </ac:picMkLst>
        </pc:picChg>
        <pc:picChg chg="mod">
          <ac:chgData name="MARIA DE ARRIBA ALONSO" userId="S::marribaal@educa.jcyl.es::32b43379-d0fe-4fa6-b8e4-03ab60077050" providerId="AD" clId="Web-{BBE63553-1943-4E26-9D28-5900C6916A2B}" dt="2022-02-02T10:45:09.385" v="5" actId="1076"/>
          <ac:picMkLst>
            <pc:docMk/>
            <pc:sldMk cId="682147222" sldId="295"/>
            <ac:picMk id="15" creationId="{7C28C999-2E1A-4E19-B03C-B48E6B639CE8}"/>
          </ac:picMkLst>
        </pc:picChg>
      </pc:sldChg>
      <pc:sldChg chg="addSp delSp modSp">
        <pc:chgData name="MARIA DE ARRIBA ALONSO" userId="S::marribaal@educa.jcyl.es::32b43379-d0fe-4fa6-b8e4-03ab60077050" providerId="AD" clId="Web-{BBE63553-1943-4E26-9D28-5900C6916A2B}" dt="2022-02-02T10:45:47.261" v="11" actId="14100"/>
        <pc:sldMkLst>
          <pc:docMk/>
          <pc:sldMk cId="711188916" sldId="300"/>
        </pc:sldMkLst>
        <pc:spChg chg="add mod ord">
          <ac:chgData name="MARIA DE ARRIBA ALONSO" userId="S::marribaal@educa.jcyl.es::32b43379-d0fe-4fa6-b8e4-03ab60077050" providerId="AD" clId="Web-{BBE63553-1943-4E26-9D28-5900C6916A2B}" dt="2022-02-02T10:45:29.042" v="9"/>
          <ac:spMkLst>
            <pc:docMk/>
            <pc:sldMk cId="711188916" sldId="300"/>
            <ac:spMk id="4" creationId="{D23062AF-CB17-46D2-88EF-4FD08770AAC7}"/>
          </ac:spMkLst>
        </pc:spChg>
        <pc:spChg chg="del">
          <ac:chgData name="MARIA DE ARRIBA ALONSO" userId="S::marribaal@educa.jcyl.es::32b43379-d0fe-4fa6-b8e4-03ab60077050" providerId="AD" clId="Web-{BBE63553-1943-4E26-9D28-5900C6916A2B}" dt="2022-02-02T10:45:04.807" v="4"/>
          <ac:spMkLst>
            <pc:docMk/>
            <pc:sldMk cId="711188916" sldId="300"/>
            <ac:spMk id="16" creationId="{024700F6-EA6F-4B53-8689-E002E58D3452}"/>
          </ac:spMkLst>
        </pc:spChg>
        <pc:picChg chg="add del">
          <ac:chgData name="MARIA DE ARRIBA ALONSO" userId="S::marribaal@educa.jcyl.es::32b43379-d0fe-4fa6-b8e4-03ab60077050" providerId="AD" clId="Web-{BBE63553-1943-4E26-9D28-5900C6916A2B}" dt="2022-02-02T10:44:56.682" v="2"/>
          <ac:picMkLst>
            <pc:docMk/>
            <pc:sldMk cId="711188916" sldId="300"/>
            <ac:picMk id="2" creationId="{07681F64-8A71-46C6-9E0D-D732D0631117}"/>
          </ac:picMkLst>
        </pc:picChg>
        <pc:picChg chg="mod ord">
          <ac:chgData name="MARIA DE ARRIBA ALONSO" userId="S::marribaal@educa.jcyl.es::32b43379-d0fe-4fa6-b8e4-03ab60077050" providerId="AD" clId="Web-{BBE63553-1943-4E26-9D28-5900C6916A2B}" dt="2022-02-02T10:45:47.261" v="11" actId="14100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  <pc:docChgLst>
    <pc:chgData name="RUBEN OSCAR PRADO GARCIA" userId="0b5288e5-b3f8-41a7-90ae-edab787ca164" providerId="ADAL" clId="{8A351E94-37D1-4D9C-8AB3-AFBA60156909}"/>
    <pc:docChg chg="undo custSel addSld delSld modSld sldOrd">
      <pc:chgData name="RUBEN OSCAR PRADO GARCIA" userId="0b5288e5-b3f8-41a7-90ae-edab787ca164" providerId="ADAL" clId="{8A351E94-37D1-4D9C-8AB3-AFBA60156909}" dt="2022-01-31T19:16:07.163" v="472" actId="1076"/>
      <pc:docMkLst>
        <pc:docMk/>
      </pc:docMkLst>
      <pc:sldChg chg="addSp delSp modSp mod modTransition delAnim modAnim">
        <pc:chgData name="RUBEN OSCAR PRADO GARCIA" userId="0b5288e5-b3f8-41a7-90ae-edab787ca164" providerId="ADAL" clId="{8A351E94-37D1-4D9C-8AB3-AFBA60156909}" dt="2022-01-31T19:12:41.272" v="377"/>
        <pc:sldMkLst>
          <pc:docMk/>
          <pc:sldMk cId="3410700249" sldId="297"/>
        </pc:sldMkLst>
        <pc:spChg chg="mod ord topLvl">
          <ac:chgData name="RUBEN OSCAR PRADO GARCIA" userId="0b5288e5-b3f8-41a7-90ae-edab787ca164" providerId="ADAL" clId="{8A351E94-37D1-4D9C-8AB3-AFBA60156909}" dt="2022-01-31T18:41:28.700" v="276" actId="164"/>
          <ac:spMkLst>
            <pc:docMk/>
            <pc:sldMk cId="3410700249" sldId="297"/>
            <ac:spMk id="20" creationId="{D16A7C77-3010-4660-BD90-9881B91B7951}"/>
          </ac:spMkLst>
        </pc:spChg>
        <pc:spChg chg="mod ord topLvl">
          <ac:chgData name="RUBEN OSCAR PRADO GARCIA" userId="0b5288e5-b3f8-41a7-90ae-edab787ca164" providerId="ADAL" clId="{8A351E94-37D1-4D9C-8AB3-AFBA60156909}" dt="2022-01-31T18:41:28.700" v="276" actId="164"/>
          <ac:spMkLst>
            <pc:docMk/>
            <pc:sldMk cId="3410700249" sldId="297"/>
            <ac:spMk id="21" creationId="{B8A6A3B7-EBFE-44F0-B08A-D1B7C29947E9}"/>
          </ac:spMkLst>
        </pc:spChg>
        <pc:spChg chg="mod ord topLvl">
          <ac:chgData name="RUBEN OSCAR PRADO GARCIA" userId="0b5288e5-b3f8-41a7-90ae-edab787ca164" providerId="ADAL" clId="{8A351E94-37D1-4D9C-8AB3-AFBA60156909}" dt="2022-01-31T18:41:28.700" v="276" actId="164"/>
          <ac:spMkLst>
            <pc:docMk/>
            <pc:sldMk cId="3410700249" sldId="297"/>
            <ac:spMk id="22" creationId="{4E113A5B-EA5E-4517-AC1B-9BA80DFB1F8C}"/>
          </ac:spMkLst>
        </pc:spChg>
        <pc:spChg chg="mod ord topLvl">
          <ac:chgData name="RUBEN OSCAR PRADO GARCIA" userId="0b5288e5-b3f8-41a7-90ae-edab787ca164" providerId="ADAL" clId="{8A351E94-37D1-4D9C-8AB3-AFBA60156909}" dt="2022-01-31T18:47:16.527" v="310" actId="688"/>
          <ac:spMkLst>
            <pc:docMk/>
            <pc:sldMk cId="3410700249" sldId="297"/>
            <ac:spMk id="23" creationId="{F82E9D1A-88ED-4D95-B79E-FC238F3AB02D}"/>
          </ac:spMkLst>
        </pc:spChg>
        <pc:spChg chg="mod ord topLvl">
          <ac:chgData name="RUBEN OSCAR PRADO GARCIA" userId="0b5288e5-b3f8-41a7-90ae-edab787ca164" providerId="ADAL" clId="{8A351E94-37D1-4D9C-8AB3-AFBA60156909}" dt="2022-01-31T18:47:27.695" v="314" actId="1076"/>
          <ac:spMkLst>
            <pc:docMk/>
            <pc:sldMk cId="3410700249" sldId="297"/>
            <ac:spMk id="24" creationId="{AF9DC05C-309B-4813-8C34-11FC9D15952B}"/>
          </ac:spMkLst>
        </pc:spChg>
        <pc:spChg chg="mod ord topLvl">
          <ac:chgData name="RUBEN OSCAR PRADO GARCIA" userId="0b5288e5-b3f8-41a7-90ae-edab787ca164" providerId="ADAL" clId="{8A351E94-37D1-4D9C-8AB3-AFBA60156909}" dt="2022-01-31T18:47:38.847" v="316" actId="688"/>
          <ac:spMkLst>
            <pc:docMk/>
            <pc:sldMk cId="3410700249" sldId="297"/>
            <ac:spMk id="25" creationId="{CE75C0EC-32FD-412C-9019-AF5CB840A67E}"/>
          </ac:spMkLst>
        </pc:spChg>
        <pc:spChg chg="mod ord topLvl">
          <ac:chgData name="RUBEN OSCAR PRADO GARCIA" userId="0b5288e5-b3f8-41a7-90ae-edab787ca164" providerId="ADAL" clId="{8A351E94-37D1-4D9C-8AB3-AFBA60156909}" dt="2022-01-31T18:47:44.692" v="317" actId="688"/>
          <ac:spMkLst>
            <pc:docMk/>
            <pc:sldMk cId="3410700249" sldId="297"/>
            <ac:spMk id="26" creationId="{6AA737EF-7C8A-4EF3-AF8C-A8C27486ED48}"/>
          </ac:spMkLst>
        </pc:spChg>
        <pc:spChg chg="add mod ord topLvl">
          <ac:chgData name="RUBEN OSCAR PRADO GARCIA" userId="0b5288e5-b3f8-41a7-90ae-edab787ca164" providerId="ADAL" clId="{8A351E94-37D1-4D9C-8AB3-AFBA60156909}" dt="2022-01-31T18:47:34.683" v="315" actId="688"/>
          <ac:spMkLst>
            <pc:docMk/>
            <pc:sldMk cId="3410700249" sldId="297"/>
            <ac:spMk id="27" creationId="{12856DA2-257A-4CEF-A729-EE31D4D733D5}"/>
          </ac:spMkLst>
        </pc:spChg>
        <pc:spChg chg="del mod ord">
          <ac:chgData name="RUBEN OSCAR PRADO GARCIA" userId="0b5288e5-b3f8-41a7-90ae-edab787ca164" providerId="ADAL" clId="{8A351E94-37D1-4D9C-8AB3-AFBA60156909}" dt="2022-01-31T18:44:24.053" v="296" actId="478"/>
          <ac:spMkLst>
            <pc:docMk/>
            <pc:sldMk cId="3410700249" sldId="297"/>
            <ac:spMk id="29" creationId="{4D343313-88E8-49FB-8662-C66D9592C993}"/>
          </ac:spMkLst>
        </pc:spChg>
        <pc:spChg chg="mod ord">
          <ac:chgData name="RUBEN OSCAR PRADO GARCIA" userId="0b5288e5-b3f8-41a7-90ae-edab787ca164" providerId="ADAL" clId="{8A351E94-37D1-4D9C-8AB3-AFBA60156909}" dt="2022-01-31T18:57:11.941" v="340" actId="207"/>
          <ac:spMkLst>
            <pc:docMk/>
            <pc:sldMk cId="3410700249" sldId="297"/>
            <ac:spMk id="30" creationId="{E3C87A8D-C41E-41FA-8013-F5E1E5A39990}"/>
          </ac:spMkLst>
        </pc:spChg>
        <pc:spChg chg="add mod">
          <ac:chgData name="RUBEN OSCAR PRADO GARCIA" userId="0b5288e5-b3f8-41a7-90ae-edab787ca164" providerId="ADAL" clId="{8A351E94-37D1-4D9C-8AB3-AFBA60156909}" dt="2022-01-31T19:12:41.272" v="377"/>
          <ac:spMkLst>
            <pc:docMk/>
            <pc:sldMk cId="3410700249" sldId="297"/>
            <ac:spMk id="31" creationId="{C2367C2E-62C1-47F8-A0BA-B5401C4B06E0}"/>
          </ac:spMkLst>
        </pc:spChg>
        <pc:grpChg chg="add del mod">
          <ac:chgData name="RUBEN OSCAR PRADO GARCIA" userId="0b5288e5-b3f8-41a7-90ae-edab787ca164" providerId="ADAL" clId="{8A351E94-37D1-4D9C-8AB3-AFBA60156909}" dt="2022-01-31T18:40:43.773" v="270" actId="165"/>
          <ac:grpSpMkLst>
            <pc:docMk/>
            <pc:sldMk cId="3410700249" sldId="297"/>
            <ac:grpSpMk id="5" creationId="{5FBB9932-F824-4035-8A0A-4858BE2246BF}"/>
          </ac:grpSpMkLst>
        </pc:grpChg>
        <pc:grpChg chg="add mod ord">
          <ac:chgData name="RUBEN OSCAR PRADO GARCIA" userId="0b5288e5-b3f8-41a7-90ae-edab787ca164" providerId="ADAL" clId="{8A351E94-37D1-4D9C-8AB3-AFBA60156909}" dt="2022-01-31T18:56:47.311" v="336" actId="1076"/>
          <ac:grpSpMkLst>
            <pc:docMk/>
            <pc:sldMk cId="3410700249" sldId="297"/>
            <ac:grpSpMk id="6" creationId="{7BAEA889-A0EC-40AF-A2DD-88CFB2E9A894}"/>
          </ac:grpSpMkLst>
        </pc:grpChg>
        <pc:grpChg chg="add mod">
          <ac:chgData name="RUBEN OSCAR PRADO GARCIA" userId="0b5288e5-b3f8-41a7-90ae-edab787ca164" providerId="ADAL" clId="{8A351E94-37D1-4D9C-8AB3-AFBA60156909}" dt="2022-01-31T19:12:14.909" v="376" actId="164"/>
          <ac:grpSpMkLst>
            <pc:docMk/>
            <pc:sldMk cId="3410700249" sldId="297"/>
            <ac:grpSpMk id="15" creationId="{F1471052-4329-4BF3-87F8-DC755FFA26E2}"/>
          </ac:grpSpMkLst>
        </pc:grpChg>
        <pc:grpChg chg="add del">
          <ac:chgData name="RUBEN OSCAR PRADO GARCIA" userId="0b5288e5-b3f8-41a7-90ae-edab787ca164" providerId="ADAL" clId="{8A351E94-37D1-4D9C-8AB3-AFBA60156909}" dt="2022-01-31T18:40:59.389" v="273" actId="165"/>
          <ac:grpSpMkLst>
            <pc:docMk/>
            <pc:sldMk cId="3410700249" sldId="297"/>
            <ac:grpSpMk id="28" creationId="{14A613F4-BDC9-4CDD-A7AF-AB80FF7C4173}"/>
          </ac:grpSpMkLst>
        </pc:grpChg>
        <pc:graphicFrameChg chg="add del mod">
          <ac:chgData name="RUBEN OSCAR PRADO GARCIA" userId="0b5288e5-b3f8-41a7-90ae-edab787ca164" providerId="ADAL" clId="{8A351E94-37D1-4D9C-8AB3-AFBA60156909}" dt="2022-01-31T18:29:26.533" v="74" actId="21"/>
          <ac:graphicFrameMkLst>
            <pc:docMk/>
            <pc:sldMk cId="3410700249" sldId="297"/>
            <ac:graphicFrameMk id="4" creationId="{71481D76-CE96-49C5-B297-60814037FE76}"/>
          </ac:graphicFrameMkLst>
        </pc:graphicFrameChg>
        <pc:picChg chg="del mod">
          <ac:chgData name="RUBEN OSCAR PRADO GARCIA" userId="0b5288e5-b3f8-41a7-90ae-edab787ca164" providerId="ADAL" clId="{8A351E94-37D1-4D9C-8AB3-AFBA60156909}" dt="2022-01-31T18:27:22.007" v="30"/>
          <ac:picMkLst>
            <pc:docMk/>
            <pc:sldMk cId="3410700249" sldId="297"/>
            <ac:picMk id="2" creationId="{758EE011-229D-4A77-8B35-8428F783DE58}"/>
          </ac:picMkLst>
        </pc:picChg>
        <pc:picChg chg="mod ord topLvl">
          <ac:chgData name="RUBEN OSCAR PRADO GARCIA" userId="0b5288e5-b3f8-41a7-90ae-edab787ca164" providerId="ADAL" clId="{8A351E94-37D1-4D9C-8AB3-AFBA60156909}" dt="2022-01-31T18:47:20.582" v="312" actId="1076"/>
          <ac:picMkLst>
            <pc:docMk/>
            <pc:sldMk cId="3410700249" sldId="297"/>
            <ac:picMk id="3" creationId="{AABE30B4-D932-498E-A2DA-C7B714B820AE}"/>
          </ac:picMkLst>
        </pc:picChg>
        <pc:picChg chg="add mod">
          <ac:chgData name="RUBEN OSCAR PRADO GARCIA" userId="0b5288e5-b3f8-41a7-90ae-edab787ca164" providerId="ADAL" clId="{8A351E94-37D1-4D9C-8AB3-AFBA60156909}" dt="2022-01-31T18:44:28.248" v="297" actId="1076"/>
          <ac:picMkLst>
            <pc:docMk/>
            <pc:sldMk cId="3410700249" sldId="297"/>
            <ac:picMk id="10" creationId="{9A9F36CA-4CF2-4F2C-A6D5-BC9DE7AE05EE}"/>
          </ac:picMkLst>
        </pc:picChg>
        <pc:picChg chg="add mod">
          <ac:chgData name="RUBEN OSCAR PRADO GARCIA" userId="0b5288e5-b3f8-41a7-90ae-edab787ca164" providerId="ADAL" clId="{8A351E94-37D1-4D9C-8AB3-AFBA60156909}" dt="2022-01-31T19:12:14.909" v="376" actId="164"/>
          <ac:picMkLst>
            <pc:docMk/>
            <pc:sldMk cId="3410700249" sldId="297"/>
            <ac:picMk id="14" creationId="{EE84A5A8-3510-4D1D-B7C9-410A3EC5A792}"/>
          </ac:picMkLst>
        </pc:picChg>
        <pc:picChg chg="del">
          <ac:chgData name="RUBEN OSCAR PRADO GARCIA" userId="0b5288e5-b3f8-41a7-90ae-edab787ca164" providerId="ADAL" clId="{8A351E94-37D1-4D9C-8AB3-AFBA60156909}" dt="2022-01-31T16:39:18.126" v="0" actId="478"/>
          <ac:picMkLst>
            <pc:docMk/>
            <pc:sldMk cId="3410700249" sldId="297"/>
            <ac:picMk id="18" creationId="{E9BB9EF2-018F-4195-8017-C54105780D62}"/>
          </ac:picMkLst>
        </pc:picChg>
        <pc:picChg chg="del">
          <ac:chgData name="RUBEN OSCAR PRADO GARCIA" userId="0b5288e5-b3f8-41a7-90ae-edab787ca164" providerId="ADAL" clId="{8A351E94-37D1-4D9C-8AB3-AFBA60156909}" dt="2022-01-31T18:29:16.735" v="73" actId="478"/>
          <ac:picMkLst>
            <pc:docMk/>
            <pc:sldMk cId="3410700249" sldId="297"/>
            <ac:picMk id="32" creationId="{D6F02127-BDBA-4343-95EE-1751018A1D80}"/>
          </ac:picMkLst>
        </pc:picChg>
      </pc:sldChg>
      <pc:sldChg chg="addSp delSp modSp add ord">
        <pc:chgData name="RUBEN OSCAR PRADO GARCIA" userId="0b5288e5-b3f8-41a7-90ae-edab787ca164" providerId="ADAL" clId="{8A351E94-37D1-4D9C-8AB3-AFBA60156909}" dt="2022-01-31T19:16:07.163" v="472" actId="1076"/>
        <pc:sldMkLst>
          <pc:docMk/>
          <pc:sldMk cId="711188916" sldId="300"/>
        </pc:sldMkLst>
        <pc:spChg chg="mod">
          <ac:chgData name="RUBEN OSCAR PRADO GARCIA" userId="0b5288e5-b3f8-41a7-90ae-edab787ca164" providerId="ADAL" clId="{8A351E94-37D1-4D9C-8AB3-AFBA60156909}" dt="2022-01-31T19:14:49.155" v="465" actId="1076"/>
          <ac:spMkLst>
            <pc:docMk/>
            <pc:sldMk cId="711188916" sldId="300"/>
            <ac:spMk id="5" creationId="{0134216E-49EF-4F7A-8EEB-80E352DD3726}"/>
          </ac:spMkLst>
        </pc:spChg>
        <pc:grpChg chg="mod">
          <ac:chgData name="RUBEN OSCAR PRADO GARCIA" userId="0b5288e5-b3f8-41a7-90ae-edab787ca164" providerId="ADAL" clId="{8A351E94-37D1-4D9C-8AB3-AFBA60156909}" dt="2022-01-31T19:15:00.403" v="467" actId="1076"/>
          <ac:grpSpMkLst>
            <pc:docMk/>
            <pc:sldMk cId="711188916" sldId="300"/>
            <ac:grpSpMk id="17" creationId="{12A9A247-C3CD-4E0B-B952-612AA95C4F66}"/>
          </ac:grpSpMkLst>
        </pc:grpChg>
        <pc:picChg chg="add mod">
          <ac:chgData name="RUBEN OSCAR PRADO GARCIA" userId="0b5288e5-b3f8-41a7-90ae-edab787ca164" providerId="ADAL" clId="{8A351E94-37D1-4D9C-8AB3-AFBA60156909}" dt="2022-01-31T19:16:07.163" v="472" actId="1076"/>
          <ac:picMkLst>
            <pc:docMk/>
            <pc:sldMk cId="711188916" sldId="300"/>
            <ac:picMk id="3" creationId="{A739C335-7288-45EA-884F-5F7948AA30A3}"/>
          </ac:picMkLst>
        </pc:picChg>
        <pc:picChg chg="del">
          <ac:chgData name="RUBEN OSCAR PRADO GARCIA" userId="0b5288e5-b3f8-41a7-90ae-edab787ca164" providerId="ADAL" clId="{8A351E94-37D1-4D9C-8AB3-AFBA60156909}" dt="2022-01-31T19:15:11.308" v="470" actId="478"/>
          <ac:picMkLst>
            <pc:docMk/>
            <pc:sldMk cId="711188916" sldId="300"/>
            <ac:picMk id="4" creationId="{DEE3A9BA-40B4-4000-B3FC-574D5E002712}"/>
          </ac:picMkLst>
        </pc:picChg>
        <pc:picChg chg="del">
          <ac:chgData name="RUBEN OSCAR PRADO GARCIA" userId="0b5288e5-b3f8-41a7-90ae-edab787ca164" providerId="ADAL" clId="{8A351E94-37D1-4D9C-8AB3-AFBA60156909}" dt="2022-01-31T19:14:52.814" v="466" actId="478"/>
          <ac:picMkLst>
            <pc:docMk/>
            <pc:sldMk cId="711188916" sldId="300"/>
            <ac:picMk id="6" creationId="{9B5CD4FA-0304-483C-9FBC-859AB6DFA29A}"/>
          </ac:picMkLst>
        </pc:picChg>
        <pc:picChg chg="mod">
          <ac:chgData name="RUBEN OSCAR PRADO GARCIA" userId="0b5288e5-b3f8-41a7-90ae-edab787ca164" providerId="ADAL" clId="{8A351E94-37D1-4D9C-8AB3-AFBA60156909}" dt="2022-01-31T19:15:10.438" v="469" actId="1076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  <pc:docChgLst>
    <pc:chgData name="RUBEN OSCAR PRADO GARCIA" userId="S::roprado@educa.jcyl.es::0b5288e5-b3f8-41a7-90ae-edab787ca164" providerId="AD" clId="Web-{6A7352A7-A1DE-42C6-9FA4-4A414006A146}"/>
    <pc:docChg chg="modSld">
      <pc:chgData name="RUBEN OSCAR PRADO GARCIA" userId="S::roprado@educa.jcyl.es::0b5288e5-b3f8-41a7-90ae-edab787ca164" providerId="AD" clId="Web-{6A7352A7-A1DE-42C6-9FA4-4A414006A146}" dt="2022-02-01T18:03:25.035" v="22"/>
      <pc:docMkLst>
        <pc:docMk/>
      </pc:docMkLst>
    </pc:docChg>
  </pc:docChgLst>
  <pc:docChgLst>
    <pc:chgData name="LUIS SANCHEZ SAN CAYETANO" userId="S::lsanchezsanca@educa.jcyl.es::1aaad12c-c862-47fb-a816-00a11982bc09" providerId="AD" clId="Web-{6E7BB118-C7B8-4242-AC75-9CDCFA6E3094}"/>
    <pc:docChg chg="addSld">
      <pc:chgData name="LUIS SANCHEZ SAN CAYETANO" userId="S::lsanchezsanca@educa.jcyl.es::1aaad12c-c862-47fb-a816-00a11982bc09" providerId="AD" clId="Web-{6E7BB118-C7B8-4242-AC75-9CDCFA6E3094}" dt="2022-01-31T08:59:34.753" v="0"/>
      <pc:docMkLst>
        <pc:docMk/>
      </pc:docMkLst>
    </pc:docChg>
  </pc:docChgLst>
  <pc:docChgLst>
    <pc:chgData name="RUBEN OSCAR PRADO GARCIA" userId="S::roprado@educa.jcyl.es::0b5288e5-b3f8-41a7-90ae-edab787ca164" providerId="AD" clId="Web-{F1EF9638-A3F9-4517-A2EC-A0AA82C04844}"/>
    <pc:docChg chg="modSld">
      <pc:chgData name="RUBEN OSCAR PRADO GARCIA" userId="S::roprado@educa.jcyl.es::0b5288e5-b3f8-41a7-90ae-edab787ca164" providerId="AD" clId="Web-{F1EF9638-A3F9-4517-A2EC-A0AA82C04844}" dt="2022-02-06T12:45:18.480" v="16" actId="1076"/>
      <pc:docMkLst>
        <pc:docMk/>
      </pc:docMkLst>
      <pc:sldChg chg="addSp modSp">
        <pc:chgData name="RUBEN OSCAR PRADO GARCIA" userId="S::roprado@educa.jcyl.es::0b5288e5-b3f8-41a7-90ae-edab787ca164" providerId="AD" clId="Web-{F1EF9638-A3F9-4517-A2EC-A0AA82C04844}" dt="2022-02-06T12:45:18.480" v="16" actId="1076"/>
        <pc:sldMkLst>
          <pc:docMk/>
          <pc:sldMk cId="711188916" sldId="300"/>
        </pc:sldMkLst>
        <pc:spChg chg="mod">
          <ac:chgData name="RUBEN OSCAR PRADO GARCIA" userId="S::roprado@educa.jcyl.es::0b5288e5-b3f8-41a7-90ae-edab787ca164" providerId="AD" clId="Web-{F1EF9638-A3F9-4517-A2EC-A0AA82C04844}" dt="2022-02-06T12:44:51.635" v="10" actId="1076"/>
          <ac:spMkLst>
            <pc:docMk/>
            <pc:sldMk cId="711188916" sldId="300"/>
            <ac:spMk id="4" creationId="{D23062AF-CB17-46D2-88EF-4FD08770AAC7}"/>
          </ac:spMkLst>
        </pc:spChg>
        <pc:picChg chg="add mod">
          <ac:chgData name="RUBEN OSCAR PRADO GARCIA" userId="S::roprado@educa.jcyl.es::0b5288e5-b3f8-41a7-90ae-edab787ca164" providerId="AD" clId="Web-{F1EF9638-A3F9-4517-A2EC-A0AA82C04844}" dt="2022-02-06T12:45:18.480" v="16" actId="1076"/>
          <ac:picMkLst>
            <pc:docMk/>
            <pc:sldMk cId="711188916" sldId="300"/>
            <ac:picMk id="2" creationId="{7735738D-9B84-4398-8B2E-0AE5BB23BF57}"/>
          </ac:picMkLst>
        </pc:picChg>
        <pc:picChg chg="mod">
          <ac:chgData name="RUBEN OSCAR PRADO GARCIA" userId="S::roprado@educa.jcyl.es::0b5288e5-b3f8-41a7-90ae-edab787ca164" providerId="AD" clId="Web-{F1EF9638-A3F9-4517-A2EC-A0AA82C04844}" dt="2022-02-06T12:45:12.198" v="15" actId="1076"/>
          <ac:picMkLst>
            <pc:docMk/>
            <pc:sldMk cId="711188916" sldId="300"/>
            <ac:picMk id="15" creationId="{7C28C999-2E1A-4E19-B03C-B48E6B639CE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5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3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4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7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1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7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4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6F73-2B90-4431-B762-49BD8B87DE8B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FB570-1F62-456A-8DBC-B369AD7A4F6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7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forms.office.com/Pages/DesignPage.aspx?fragment=FormId%3D7iKSZuXVOUWYfqMBWrbfMS8LKwNh2cxFlwQyoCjX34FUNzBCT1BZUU80VjJFRUVTMEs1QU1IWkowRi4u%26Token%3Ddd5a3e27a5aa4b7c939276c52c11d006" TargetMode="External"/><Relationship Id="rId7" Type="http://schemas.openxmlformats.org/officeDocument/2006/relationships/hyperlink" Target="https://forms.office.com/Pages/ResponsePage.aspx?id=7iKSZuXVOUWYfqMBWrbfMS8LKwNh2cxFlwQyoCjX34FUNzBCT1BZUU80VjJFRUVTMEs1QU1IWkowRi4u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resiliencia22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jcyl-my.sharepoint.com/:u:/g/personal/roprado_educa_jcyl_es/EeOIhNcmNbxNi43GYeR0Qh8B2uoXK9WIalZiPraXdJ0lzA?e=X1cPIJ" TargetMode="External"/><Relationship Id="rId3" Type="http://schemas.openxmlformats.org/officeDocument/2006/relationships/image" Target="../media/image57.png"/><Relationship Id="rId7" Type="http://schemas.openxmlformats.org/officeDocument/2006/relationships/hyperlink" Target="https://educajcyl-my.sharepoint.com/:u:/g/personal/roprado_educa_jcyl_es/ESo-BmdatMVNsDiGGn_QJOsBRs0wmCPzXnr7_pYfW6K_XA?e=zeQcn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8.png"/><Relationship Id="rId4" Type="http://schemas.openxmlformats.org/officeDocument/2006/relationships/hyperlink" Target="https://forms.office.com/r/NqNVQFSHB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E17CB2C-FD06-49C3-8436-B5383222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7923" cy="4593324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DE77B52-E5F6-4DD3-B1B0-10A13411EC57}"/>
              </a:ext>
            </a:extLst>
          </p:cNvPr>
          <p:cNvGrpSpPr/>
          <p:nvPr/>
        </p:nvGrpSpPr>
        <p:grpSpPr>
          <a:xfrm>
            <a:off x="7230138" y="3071121"/>
            <a:ext cx="4726655" cy="4593325"/>
            <a:chOff x="1575481" y="354248"/>
            <a:chExt cx="7377792" cy="650375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D092D95-8D4F-4BEB-9573-DFD089C1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203" y="3112892"/>
              <a:ext cx="2171070" cy="261277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C726333-3AEF-4F9F-80A1-44D9789BD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481" y="2945143"/>
              <a:ext cx="2748783" cy="3912857"/>
            </a:xfrm>
            <a:prstGeom prst="rect">
              <a:avLst/>
            </a:prstGeom>
          </p:spPr>
        </p:pic>
        <p:pic>
          <p:nvPicPr>
            <p:cNvPr id="11" name="Imagen 10" descr="Un dibujo de una señal de alto&#10;&#10;Descripción generada automáticamente con confianza media">
              <a:extLst>
                <a:ext uri="{FF2B5EF4-FFF2-40B4-BE49-F238E27FC236}">
                  <a16:creationId xmlns:a16="http://schemas.microsoft.com/office/drawing/2014/main" id="{09F6C746-0AB0-41E7-8181-CDDF7A71C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273" y="354248"/>
              <a:ext cx="4463865" cy="391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80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85958E4-8AA9-40DA-B920-67213AE02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46" y="2640494"/>
            <a:ext cx="769620" cy="7696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06BD92C-45FC-44B7-BA64-F0F77DC82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0" y="2395279"/>
            <a:ext cx="3013785" cy="4462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6C2848-1E8A-4D80-BF26-76CFD20CC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60" y="1726406"/>
            <a:ext cx="4208293" cy="513159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2D1569A-632B-4AC1-BE41-B8C509312428}"/>
              </a:ext>
            </a:extLst>
          </p:cNvPr>
          <p:cNvGrpSpPr/>
          <p:nvPr/>
        </p:nvGrpSpPr>
        <p:grpSpPr>
          <a:xfrm>
            <a:off x="3750646" y="3246730"/>
            <a:ext cx="3344133" cy="769620"/>
            <a:chOff x="3619499" y="3246730"/>
            <a:chExt cx="3344133" cy="769620"/>
          </a:xfrm>
        </p:grpSpPr>
        <p:sp>
          <p:nvSpPr>
            <p:cNvPr id="10" name="Bocadillo: rectángulo 9">
              <a:extLst>
                <a:ext uri="{FF2B5EF4-FFF2-40B4-BE49-F238E27FC236}">
                  <a16:creationId xmlns:a16="http://schemas.microsoft.com/office/drawing/2014/main" id="{92143D56-2415-47CA-AAF9-8B82619F9FD4}"/>
                </a:ext>
              </a:extLst>
            </p:cNvPr>
            <p:cNvSpPr/>
            <p:nvPr/>
          </p:nvSpPr>
          <p:spPr>
            <a:xfrm>
              <a:off x="3619500" y="3246730"/>
              <a:ext cx="3344132" cy="769620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478D464-7ED8-47CC-A2CD-15A9AEBC65D4}"/>
                </a:ext>
              </a:extLst>
            </p:cNvPr>
            <p:cNvSpPr txBox="1"/>
            <p:nvPr/>
          </p:nvSpPr>
          <p:spPr>
            <a:xfrm>
              <a:off x="3619499" y="3273059"/>
              <a:ext cx="3344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latin typeface="Arial Nova" panose="020B0504020202020204" pitchFamily="34" charset="0"/>
                </a:rPr>
                <a:t>¿Y qué tiene que ver con la tecnología y los ordenadores ?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3373455-F375-4799-9A7D-5929FEA9DFBB}"/>
              </a:ext>
            </a:extLst>
          </p:cNvPr>
          <p:cNvGrpSpPr/>
          <p:nvPr/>
        </p:nvGrpSpPr>
        <p:grpSpPr>
          <a:xfrm>
            <a:off x="4013480" y="4075003"/>
            <a:ext cx="3392168" cy="1224567"/>
            <a:chOff x="3882333" y="4075003"/>
            <a:chExt cx="3392168" cy="1224567"/>
          </a:xfrm>
        </p:grpSpPr>
        <p:sp>
          <p:nvSpPr>
            <p:cNvPr id="17" name="Bocadillo: rectángulo 16">
              <a:extLst>
                <a:ext uri="{FF2B5EF4-FFF2-40B4-BE49-F238E27FC236}">
                  <a16:creationId xmlns:a16="http://schemas.microsoft.com/office/drawing/2014/main" id="{9348AABB-70DC-4FE5-AE0B-164BBFA82FF2}"/>
                </a:ext>
              </a:extLst>
            </p:cNvPr>
            <p:cNvSpPr/>
            <p:nvPr/>
          </p:nvSpPr>
          <p:spPr>
            <a:xfrm flipH="1">
              <a:off x="3882333" y="4075003"/>
              <a:ext cx="3344133" cy="1200329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B35971B-06B9-404C-8875-858F6E90920E}"/>
                </a:ext>
              </a:extLst>
            </p:cNvPr>
            <p:cNvSpPr txBox="1"/>
            <p:nvPr/>
          </p:nvSpPr>
          <p:spPr>
            <a:xfrm>
              <a:off x="3954368" y="4099241"/>
              <a:ext cx="33201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>
                  <a:latin typeface="Arial Nova" panose="020B0504020202020204" pitchFamily="34" charset="0"/>
                </a:rPr>
                <a:t>A veces en las tecnologías las cosas no van como se tiene previsto y tenemos que buscar alternativas o soluciones.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50EE1E8-0F82-45CF-9EA1-D8F849CE32F5}"/>
              </a:ext>
            </a:extLst>
          </p:cNvPr>
          <p:cNvGrpSpPr/>
          <p:nvPr/>
        </p:nvGrpSpPr>
        <p:grpSpPr>
          <a:xfrm>
            <a:off x="4010949" y="5382291"/>
            <a:ext cx="3469265" cy="1348709"/>
            <a:chOff x="3879802" y="5382291"/>
            <a:chExt cx="3469265" cy="1348709"/>
          </a:xfrm>
        </p:grpSpPr>
        <p:sp>
          <p:nvSpPr>
            <p:cNvPr id="32" name="Bocadillo: rectángulo 31">
              <a:extLst>
                <a:ext uri="{FF2B5EF4-FFF2-40B4-BE49-F238E27FC236}">
                  <a16:creationId xmlns:a16="http://schemas.microsoft.com/office/drawing/2014/main" id="{A83E8728-8585-4E68-A0AA-45E63A04EBF2}"/>
                </a:ext>
              </a:extLst>
            </p:cNvPr>
            <p:cNvSpPr/>
            <p:nvPr/>
          </p:nvSpPr>
          <p:spPr>
            <a:xfrm flipH="1">
              <a:off x="3879802" y="5382291"/>
              <a:ext cx="3344133" cy="1348709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E773AB96-CA91-4585-9A6B-7F85FCD88E11}"/>
                </a:ext>
              </a:extLst>
            </p:cNvPr>
            <p:cNvSpPr txBox="1"/>
            <p:nvPr/>
          </p:nvSpPr>
          <p:spPr>
            <a:xfrm>
              <a:off x="3879803" y="5420506"/>
              <a:ext cx="3469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>
                  <a:latin typeface="Arial Nova" panose="020B0504020202020204" pitchFamily="34" charset="0"/>
                </a:rPr>
                <a:t>Tenemos que aprender a levantarnos cuando nos caigamos y confiar que podemos hacerlo.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8995AD9-1296-4E7A-B1C9-892586D12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869" y="6298476"/>
              <a:ext cx="358875" cy="358875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2C1E888F-C42A-453B-8338-4B4A98496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7952" y="3600099"/>
            <a:ext cx="3762028" cy="326782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FD3B6C3-CC98-4643-A5B0-49E052249499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1" name="Imagen 2">
            <a:extLst>
              <a:ext uri="{FF2B5EF4-FFF2-40B4-BE49-F238E27FC236}">
                <a16:creationId xmlns:a16="http://schemas.microsoft.com/office/drawing/2014/main" id="{44A5601E-6744-4285-ABAF-FEA01E90C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D1B8BCB-A8F5-4832-A62A-63F990DB90CC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C4C71BF-EE12-494F-854C-4C5567C2F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12" y="2297045"/>
            <a:ext cx="769620" cy="7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ntrol z">
            <a:extLst>
              <a:ext uri="{FF2B5EF4-FFF2-40B4-BE49-F238E27FC236}">
                <a16:creationId xmlns:a16="http://schemas.microsoft.com/office/drawing/2014/main" id="{A712D193-8B19-4048-A64F-1A868A55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2" y="2475856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EC11CC52-893F-4D35-9382-9BED87CF8654}"/>
              </a:ext>
            </a:extLst>
          </p:cNvPr>
          <p:cNvGrpSpPr/>
          <p:nvPr/>
        </p:nvGrpSpPr>
        <p:grpSpPr>
          <a:xfrm>
            <a:off x="3741912" y="3678098"/>
            <a:ext cx="3237878" cy="1834613"/>
            <a:chOff x="3741912" y="3678098"/>
            <a:chExt cx="3237878" cy="1834613"/>
          </a:xfrm>
        </p:grpSpPr>
        <p:sp>
          <p:nvSpPr>
            <p:cNvPr id="8" name="Bocadillo: ovalado 7">
              <a:extLst>
                <a:ext uri="{FF2B5EF4-FFF2-40B4-BE49-F238E27FC236}">
                  <a16:creationId xmlns:a16="http://schemas.microsoft.com/office/drawing/2014/main" id="{210DADCB-6EDA-41F6-AB02-772DE5AD546E}"/>
                </a:ext>
              </a:extLst>
            </p:cNvPr>
            <p:cNvSpPr/>
            <p:nvPr/>
          </p:nvSpPr>
          <p:spPr>
            <a:xfrm>
              <a:off x="3741912" y="3678098"/>
              <a:ext cx="3237878" cy="1834613"/>
            </a:xfrm>
            <a:prstGeom prst="wedgeEllipseCallout">
              <a:avLst>
                <a:gd name="adj1" fmla="val -69287"/>
                <a:gd name="adj2" fmla="val -566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1C9B69A-746F-4A09-8D03-FE780E6917A6}"/>
                </a:ext>
              </a:extLst>
            </p:cNvPr>
            <p:cNvSpPr txBox="1"/>
            <p:nvPr/>
          </p:nvSpPr>
          <p:spPr>
            <a:xfrm>
              <a:off x="4009826" y="4133739"/>
              <a:ext cx="275062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0" i="1">
                  <a:effectLst/>
                  <a:latin typeface="Aharoni" panose="02010803020104030203" pitchFamily="2" charset="-79"/>
                  <a:cs typeface="Aharoni" panose="02010803020104030203" pitchFamily="2" charset="-79"/>
                </a:rPr>
                <a:t>¿Has pensado que un día no pudieras acceder a tu red social preferida?</a:t>
              </a:r>
              <a:r>
                <a:rPr lang="es-ES" b="0" i="1"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endParaRPr lang="es-ES" i="1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453E50E-33E1-4FDE-9B33-088D8884870A}"/>
              </a:ext>
            </a:extLst>
          </p:cNvPr>
          <p:cNvGrpSpPr/>
          <p:nvPr/>
        </p:nvGrpSpPr>
        <p:grpSpPr>
          <a:xfrm flipH="1">
            <a:off x="5013159" y="1089390"/>
            <a:ext cx="3238545" cy="1834613"/>
            <a:chOff x="3813577" y="1707936"/>
            <a:chExt cx="3237878" cy="1834613"/>
          </a:xfrm>
        </p:grpSpPr>
        <p:sp>
          <p:nvSpPr>
            <p:cNvPr id="10" name="Bocadillo: ovalado 9">
              <a:extLst>
                <a:ext uri="{FF2B5EF4-FFF2-40B4-BE49-F238E27FC236}">
                  <a16:creationId xmlns:a16="http://schemas.microsoft.com/office/drawing/2014/main" id="{8B0723DB-ACD8-42F5-BD1D-318C4B81C2CA}"/>
                </a:ext>
              </a:extLst>
            </p:cNvPr>
            <p:cNvSpPr/>
            <p:nvPr/>
          </p:nvSpPr>
          <p:spPr>
            <a:xfrm>
              <a:off x="3813577" y="1707936"/>
              <a:ext cx="3237878" cy="1834613"/>
            </a:xfrm>
            <a:prstGeom prst="wedgeEllipseCallout">
              <a:avLst>
                <a:gd name="adj1" fmla="val -70363"/>
                <a:gd name="adj2" fmla="val 482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AFC29DB-A5C8-49C9-B1E5-D2D80BF6042F}"/>
                </a:ext>
              </a:extLst>
            </p:cNvPr>
            <p:cNvSpPr txBox="1"/>
            <p:nvPr/>
          </p:nvSpPr>
          <p:spPr>
            <a:xfrm>
              <a:off x="4011888" y="2168196"/>
              <a:ext cx="275062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s-ES" i="1">
                  <a:latin typeface="Aharoni" panose="02010803020104030203" pitchFamily="2" charset="-79"/>
                  <a:cs typeface="Aharoni" panose="02010803020104030203" pitchFamily="2" charset="-79"/>
                </a:rPr>
                <a:t>Se puede </a:t>
              </a:r>
              <a:r>
                <a:rPr lang="es-ES" b="0" i="1">
                  <a:effectLst/>
                  <a:latin typeface="Aharoni" panose="02010803020104030203" pitchFamily="2" charset="-79"/>
                  <a:cs typeface="Aharoni" panose="02010803020104030203" pitchFamily="2" charset="-79"/>
                </a:rPr>
                <a:t>corromper el disco duro del ordenador y perder los datos</a:t>
              </a:r>
              <a:r>
                <a:rPr lang="es-ES" i="1">
                  <a:latin typeface="Aharoni" panose="02010803020104030203" pitchFamily="2" charset="-79"/>
                  <a:cs typeface="Aharoni" panose="02010803020104030203" pitchFamily="2" charset="-79"/>
                </a:rPr>
                <a:t> </a:t>
              </a:r>
            </a:p>
          </p:txBody>
        </p:sp>
      </p:grpSp>
      <p:pic>
        <p:nvPicPr>
          <p:cNvPr id="13" name="Picture 4" descr="Bitmoji Image">
            <a:extLst>
              <a:ext uri="{FF2B5EF4-FFF2-40B4-BE49-F238E27FC236}">
                <a16:creationId xmlns:a16="http://schemas.microsoft.com/office/drawing/2014/main" id="{A826584B-1BB1-475C-B577-81DFAFC7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78" y="3388300"/>
            <a:ext cx="1945768" cy="194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F98B75-69A9-4E4E-AD37-A9C41E4BC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44" y="1526203"/>
            <a:ext cx="3022222" cy="4139682"/>
          </a:xfrm>
          <a:prstGeom prst="rect">
            <a:avLst/>
          </a:prstGeom>
        </p:spPr>
      </p:pic>
      <p:pic>
        <p:nvPicPr>
          <p:cNvPr id="12" name="Picture 2" descr="Bitmoji Image">
            <a:extLst>
              <a:ext uri="{FF2B5EF4-FFF2-40B4-BE49-F238E27FC236}">
                <a16:creationId xmlns:a16="http://schemas.microsoft.com/office/drawing/2014/main" id="{DCF8CC37-7021-4ED7-8AE0-B530BD51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15" y="1511898"/>
            <a:ext cx="1991995" cy="199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02312E1-CB98-4AFD-A37A-DCC58EEA6155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7" name="Imagen 2">
            <a:extLst>
              <a:ext uri="{FF2B5EF4-FFF2-40B4-BE49-F238E27FC236}">
                <a16:creationId xmlns:a16="http://schemas.microsoft.com/office/drawing/2014/main" id="{6692DF85-4953-42C7-8673-F9FAEA552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F0FD51D-ED75-4CF2-9698-DF48320C29C9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0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E3A9BA-40B4-4000-B3FC-574D5E00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" y="2561052"/>
            <a:ext cx="3352381" cy="383492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4A6B16F-FC7A-4CBF-953A-B6FC381E5A48}"/>
              </a:ext>
            </a:extLst>
          </p:cNvPr>
          <p:cNvGrpSpPr/>
          <p:nvPr/>
        </p:nvGrpSpPr>
        <p:grpSpPr>
          <a:xfrm>
            <a:off x="3906983" y="1080656"/>
            <a:ext cx="4500128" cy="2490708"/>
            <a:chOff x="3906983" y="1080656"/>
            <a:chExt cx="4500128" cy="2490708"/>
          </a:xfrm>
        </p:grpSpPr>
        <p:sp>
          <p:nvSpPr>
            <p:cNvPr id="11" name="Bocadillo: ovalado 10">
              <a:extLst>
                <a:ext uri="{FF2B5EF4-FFF2-40B4-BE49-F238E27FC236}">
                  <a16:creationId xmlns:a16="http://schemas.microsoft.com/office/drawing/2014/main" id="{2635545E-F53A-412B-8CDA-1A76858A5578}"/>
                </a:ext>
              </a:extLst>
            </p:cNvPr>
            <p:cNvSpPr/>
            <p:nvPr/>
          </p:nvSpPr>
          <p:spPr>
            <a:xfrm>
              <a:off x="3906983" y="1080656"/>
              <a:ext cx="4500128" cy="2490708"/>
            </a:xfrm>
            <a:prstGeom prst="wedgeEllipseCallout">
              <a:avLst>
                <a:gd name="adj1" fmla="val -70363"/>
                <a:gd name="adj2" fmla="val 482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134216E-49EF-4F7A-8EEB-80E352DD3726}"/>
                </a:ext>
              </a:extLst>
            </p:cNvPr>
            <p:cNvSpPr txBox="1"/>
            <p:nvPr/>
          </p:nvSpPr>
          <p:spPr>
            <a:xfrm>
              <a:off x="4445300" y="1246791"/>
              <a:ext cx="3534887" cy="20313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¿Y vosotros? </a:t>
              </a:r>
            </a:p>
            <a:p>
              <a:pPr algn="ctr"/>
              <a:endParaRPr lang="es-ES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¿Qué problemas tecnológicos os suelen ocurrir?</a:t>
              </a:r>
            </a:p>
            <a:p>
              <a:pPr algn="ctr"/>
              <a:endParaRPr lang="es-ES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¿Cómo solucionáis situaciones inesperadas con la tecnología?</a:t>
              </a:r>
            </a:p>
          </p:txBody>
        </p:sp>
      </p:grpSp>
      <p:pic>
        <p:nvPicPr>
          <p:cNvPr id="6" name="Imagen 5">
            <a:hlinkClick r:id="rId3"/>
            <a:extLst>
              <a:ext uri="{FF2B5EF4-FFF2-40B4-BE49-F238E27FC236}">
                <a16:creationId xmlns:a16="http://schemas.microsoft.com/office/drawing/2014/main" id="{9B5CD4FA-0304-483C-9FBC-859AB6DFA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42" y="3813464"/>
            <a:ext cx="2837040" cy="266574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5FB92D0-70FE-47BB-A7FC-93186EDF0FED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3" name="Imagen 2">
            <a:extLst>
              <a:ext uri="{FF2B5EF4-FFF2-40B4-BE49-F238E27FC236}">
                <a16:creationId xmlns:a16="http://schemas.microsoft.com/office/drawing/2014/main" id="{55949D63-C8EC-437A-A768-F3523F064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5C78274-71E2-4416-BA56-81A5C7E74F65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2E462A-CDE5-41AC-98B0-711C97F693BC}"/>
              </a:ext>
            </a:extLst>
          </p:cNvPr>
          <p:cNvSpPr txBox="1"/>
          <p:nvPr/>
        </p:nvSpPr>
        <p:spPr>
          <a:xfrm>
            <a:off x="6764888" y="3911304"/>
            <a:ext cx="3119843" cy="2739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>
              <a:ea typeface="+mn-lt"/>
              <a:cs typeface="+mn-lt"/>
            </a:endParaRPr>
          </a:p>
          <a:p>
            <a:pPr algn="ctr"/>
            <a:r>
              <a:rPr lang="es-ES">
                <a:ea typeface="+mn-lt"/>
                <a:cs typeface="+mn-lt"/>
              </a:rPr>
              <a:t>Escribe en la barra de direcciones:</a:t>
            </a:r>
          </a:p>
          <a:p>
            <a:pPr algn="ctr"/>
            <a:r>
              <a:rPr lang="es-ES" sz="2800" b="1">
                <a:solidFill>
                  <a:schemeClr val="accent6"/>
                </a:solidFill>
                <a:ea typeface="+mn-lt"/>
                <a:cs typeface="+mn-lt"/>
              </a:rPr>
              <a:t>bit.ly/resiliencia22</a:t>
            </a:r>
          </a:p>
          <a:p>
            <a:pPr algn="ctr"/>
            <a:endParaRPr lang="es-ES">
              <a:ea typeface="+mn-lt"/>
              <a:cs typeface="+mn-lt"/>
            </a:endParaRPr>
          </a:p>
          <a:p>
            <a:pPr algn="ctr"/>
            <a:endParaRPr lang="es-ES">
              <a:ea typeface="+mn-lt"/>
              <a:cs typeface="+mn-lt"/>
            </a:endParaRPr>
          </a:p>
          <a:p>
            <a:pPr algn="ctr"/>
            <a:r>
              <a:rPr lang="es-ES">
                <a:ea typeface="+mn-lt"/>
                <a:cs typeface="+mn-lt"/>
                <a:hlinkClick r:id="rId6"/>
              </a:rPr>
              <a:t>https://bit.ly/resiliencia22</a:t>
            </a:r>
            <a:endParaRPr lang="es-ES">
              <a:ea typeface="+mn-lt"/>
              <a:cs typeface="+mn-lt"/>
            </a:endParaRPr>
          </a:p>
          <a:p>
            <a:pPr algn="ctr"/>
            <a:endParaRPr lang="es-ES">
              <a:ea typeface="+mn-lt"/>
              <a:cs typeface="+mn-lt"/>
            </a:endParaRPr>
          </a:p>
          <a:p>
            <a:pPr algn="ctr"/>
            <a:endParaRPr lang="es-ES">
              <a:ea typeface="+mn-lt"/>
              <a:cs typeface="+mn-lt"/>
            </a:endParaRPr>
          </a:p>
        </p:txBody>
      </p:sp>
      <p:pic>
        <p:nvPicPr>
          <p:cNvPr id="2" name="Imagen 1" descr="Imagen que contiene monitor, horno, interior, microondas&#10;&#10;Descripción generada automáticamente">
            <a:hlinkClick r:id="rId7"/>
            <a:extLst>
              <a:ext uri="{FF2B5EF4-FFF2-40B4-BE49-F238E27FC236}">
                <a16:creationId xmlns:a16="http://schemas.microsoft.com/office/drawing/2014/main" id="{7C68D5B3-CECB-4C6D-985B-BF216029A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16" y="3535156"/>
            <a:ext cx="4219389" cy="3491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58051B-75F1-4892-A4EE-65F59F2F7C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246" y="915928"/>
            <a:ext cx="2255169" cy="225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4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FC7FD3-F254-460A-B87D-7F04E8F35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27" y="343258"/>
            <a:ext cx="1104900" cy="1550737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470FCD68-6BD3-4A3B-9617-ECA4A7E9A7BF}"/>
              </a:ext>
            </a:extLst>
          </p:cNvPr>
          <p:cNvGrpSpPr/>
          <p:nvPr/>
        </p:nvGrpSpPr>
        <p:grpSpPr>
          <a:xfrm>
            <a:off x="216859" y="1823856"/>
            <a:ext cx="3791372" cy="2982178"/>
            <a:chOff x="348920" y="2195933"/>
            <a:chExt cx="3791372" cy="298217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FB67DD7-B000-4EB2-8C21-D54FA604AFAA}"/>
                </a:ext>
              </a:extLst>
            </p:cNvPr>
            <p:cNvGrpSpPr/>
            <p:nvPr/>
          </p:nvGrpSpPr>
          <p:grpSpPr>
            <a:xfrm>
              <a:off x="348920" y="2413184"/>
              <a:ext cx="3791372" cy="2764927"/>
              <a:chOff x="291375" y="2157593"/>
              <a:chExt cx="3791372" cy="2764927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44B2FECB-DEF5-40E3-A42E-DB4DB86C0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375" y="2157593"/>
                <a:ext cx="3791372" cy="2764927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B9F1B7D0-5894-45D0-B10A-61D0999E97DF}"/>
                  </a:ext>
                </a:extLst>
              </p:cNvPr>
              <p:cNvSpPr txBox="1"/>
              <p:nvPr/>
            </p:nvSpPr>
            <p:spPr>
              <a:xfrm>
                <a:off x="892198" y="2990972"/>
                <a:ext cx="28656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Hoy es el día de la entrega de la </a:t>
                </a:r>
              </a:p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tarea de geografía e historia…</a:t>
                </a:r>
              </a:p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¡Pero el archivo no está!</a:t>
                </a: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7DA31A0-855E-41F0-BF81-FAC9A5939CEA}"/>
                </a:ext>
              </a:extLst>
            </p:cNvPr>
            <p:cNvSpPr txBox="1"/>
            <p:nvPr/>
          </p:nvSpPr>
          <p:spPr>
            <a:xfrm>
              <a:off x="488873" y="2195933"/>
              <a:ext cx="3438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1.- Identificación del problema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53AB910-F568-4221-9472-DDD26A57AE6A}"/>
              </a:ext>
            </a:extLst>
          </p:cNvPr>
          <p:cNvGrpSpPr/>
          <p:nvPr/>
        </p:nvGrpSpPr>
        <p:grpSpPr>
          <a:xfrm>
            <a:off x="4051673" y="2325848"/>
            <a:ext cx="3675035" cy="3371974"/>
            <a:chOff x="4157590" y="2905380"/>
            <a:chExt cx="3675035" cy="3371974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4BDC928-F4B0-4142-8A69-05316CE6693D}"/>
                </a:ext>
              </a:extLst>
            </p:cNvPr>
            <p:cNvSpPr txBox="1"/>
            <p:nvPr/>
          </p:nvSpPr>
          <p:spPr>
            <a:xfrm>
              <a:off x="4553830" y="2905380"/>
              <a:ext cx="2751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2.- Recursos / soluciones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36C8A50-6CF1-430D-B9BB-1B080E1577EC}"/>
                </a:ext>
              </a:extLst>
            </p:cNvPr>
            <p:cNvGrpSpPr/>
            <p:nvPr/>
          </p:nvGrpSpPr>
          <p:grpSpPr>
            <a:xfrm>
              <a:off x="4157590" y="3228328"/>
              <a:ext cx="3675035" cy="3049026"/>
              <a:chOff x="4176324" y="2361174"/>
              <a:chExt cx="3675035" cy="3049026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06362255-2F7D-4D77-B54C-D33BA3BD5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6324" y="2361174"/>
                <a:ext cx="3675035" cy="3049026"/>
              </a:xfrm>
              <a:prstGeom prst="rect">
                <a:avLst/>
              </a:prstGeom>
            </p:spPr>
          </p:pic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32358C2-2446-40A6-BEB7-7D7438B38058}"/>
                  </a:ext>
                </a:extLst>
              </p:cNvPr>
              <p:cNvSpPr txBox="1"/>
              <p:nvPr/>
            </p:nvSpPr>
            <p:spPr>
              <a:xfrm>
                <a:off x="4767888" y="2709028"/>
                <a:ext cx="286564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¿Lo he borrado por error? La papelera…</a:t>
                </a:r>
              </a:p>
              <a:p>
                <a:endParaRPr lang="es-ES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Seguro que tengo una copia en OneDrive.</a:t>
                </a:r>
              </a:p>
              <a:p>
                <a:endParaRPr lang="es-ES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¿Copias de seguridad en el USB?</a:t>
                </a:r>
              </a:p>
              <a:p>
                <a:endParaRPr lang="es-ES">
                  <a:latin typeface="Antaviana" panose="00000700000000000000" pitchFamily="2" charset="0"/>
                </a:endParaRPr>
              </a:p>
            </p:txBody>
          </p:sp>
        </p:grp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A0CCC755-281D-45E0-BA7D-310F824F1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3346" y="3440779"/>
            <a:ext cx="607238" cy="52611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2B773C9-95A1-4679-8F11-5FEAACEB8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8656" y="3440970"/>
            <a:ext cx="607238" cy="5261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700CEDA-2B27-4248-AED1-47960D872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17" y="775810"/>
            <a:ext cx="1285551" cy="2032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91F33E-6189-449D-95EC-96BE10D889F7}"/>
              </a:ext>
            </a:extLst>
          </p:cNvPr>
          <p:cNvSpPr txBox="1"/>
          <p:nvPr/>
        </p:nvSpPr>
        <p:spPr>
          <a:xfrm>
            <a:off x="460461" y="6009588"/>
            <a:ext cx="89414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>
                <a:latin typeface="Aharoni" panose="02010803020104030203" pitchFamily="2" charset="-79"/>
                <a:cs typeface="Aharoni" panose="02010803020104030203" pitchFamily="2" charset="-79"/>
              </a:rPr>
              <a:t>Oh oh…. ¡¡¡¡¡He perdido mis datos!!!!!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F41006F-8BE0-452C-A916-2ECDB368E018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8" name="Imagen 2">
            <a:extLst>
              <a:ext uri="{FF2B5EF4-FFF2-40B4-BE49-F238E27FC236}">
                <a16:creationId xmlns:a16="http://schemas.microsoft.com/office/drawing/2014/main" id="{3441B9A8-6B39-47BE-A711-E834EF260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379DE6D-C94F-45A4-BD3A-13EA99D42DEE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86C4BED-35EE-4E08-A889-7BB70E68F717}"/>
              </a:ext>
            </a:extLst>
          </p:cNvPr>
          <p:cNvGrpSpPr/>
          <p:nvPr/>
        </p:nvGrpSpPr>
        <p:grpSpPr>
          <a:xfrm>
            <a:off x="7809483" y="2753727"/>
            <a:ext cx="4382517" cy="3636502"/>
            <a:chOff x="8792983" y="1367431"/>
            <a:chExt cx="4772755" cy="3906309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A38C64D-5B66-4EB8-882A-748DFB97B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2983" y="1482990"/>
              <a:ext cx="4772755" cy="3790750"/>
            </a:xfrm>
            <a:prstGeom prst="rect">
              <a:avLst/>
            </a:prstGeom>
          </p:spPr>
        </p:pic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834A812-8E42-4F43-8EB6-8E04377DC830}"/>
                </a:ext>
              </a:extLst>
            </p:cNvPr>
            <p:cNvSpPr txBox="1"/>
            <p:nvPr/>
          </p:nvSpPr>
          <p:spPr>
            <a:xfrm>
              <a:off x="9780240" y="2342688"/>
              <a:ext cx="2733874" cy="20313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Organización de mi nube: OneDrive de escritorio.</a:t>
              </a:r>
            </a:p>
            <a:p>
              <a:endParaRPr lang="es-ES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Organizo mi USB: sincronizando con mi ordenador.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5E1F4157-B6DA-444C-9654-80DE8BDC2429}"/>
                </a:ext>
              </a:extLst>
            </p:cNvPr>
            <p:cNvSpPr txBox="1"/>
            <p:nvPr/>
          </p:nvSpPr>
          <p:spPr>
            <a:xfrm>
              <a:off x="9392137" y="1367431"/>
              <a:ext cx="302198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3-Adaptación / protección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A181F79C-6A57-4ACE-9E6A-6D7B6C3D3FBF}"/>
              </a:ext>
            </a:extLst>
          </p:cNvPr>
          <p:cNvSpPr txBox="1"/>
          <p:nvPr/>
        </p:nvSpPr>
        <p:spPr>
          <a:xfrm>
            <a:off x="171478" y="1816688"/>
            <a:ext cx="95382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>
                <a:latin typeface="Aharoni" panose="02010803020104030203" pitchFamily="2" charset="-79"/>
                <a:cs typeface="Aharoni" panose="02010803020104030203" pitchFamily="2" charset="-79"/>
              </a:rPr>
              <a:t>¡Mis amigos han creado un grupo de red social en el que no me han incluido!</a:t>
            </a:r>
          </a:p>
        </p:txBody>
      </p:sp>
      <p:pic>
        <p:nvPicPr>
          <p:cNvPr id="45" name="Imagen 45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1FF28F11-0294-429E-ACD9-9B2346FC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117" y="768869"/>
            <a:ext cx="2443842" cy="24619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3664E62-290E-4FA2-B6D7-BFF8952E1DFB}"/>
              </a:ext>
            </a:extLst>
          </p:cNvPr>
          <p:cNvGrpSpPr/>
          <p:nvPr/>
        </p:nvGrpSpPr>
        <p:grpSpPr>
          <a:xfrm>
            <a:off x="466595" y="3060841"/>
            <a:ext cx="3791372" cy="3581458"/>
            <a:chOff x="400232" y="3182562"/>
            <a:chExt cx="3791372" cy="3581458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FFBF289-4A8A-420B-A22E-1835F9BA7BBA}"/>
                </a:ext>
              </a:extLst>
            </p:cNvPr>
            <p:cNvGrpSpPr/>
            <p:nvPr/>
          </p:nvGrpSpPr>
          <p:grpSpPr>
            <a:xfrm>
              <a:off x="400232" y="3427593"/>
              <a:ext cx="3791372" cy="3336427"/>
              <a:chOff x="400232" y="3427593"/>
              <a:chExt cx="3791372" cy="3336427"/>
            </a:xfrm>
          </p:grpSpPr>
          <p:pic>
            <p:nvPicPr>
              <p:cNvPr id="31" name="Imagen 30" descr="Imagen que contiene monitor, computadora, señal, espejo&#10;&#10;Descripción generada automáticamente">
                <a:extLst>
                  <a:ext uri="{FF2B5EF4-FFF2-40B4-BE49-F238E27FC236}">
                    <a16:creationId xmlns:a16="http://schemas.microsoft.com/office/drawing/2014/main" id="{1E0BFF70-AC7F-4187-8C14-D274691AB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232" y="3427593"/>
                <a:ext cx="3791372" cy="3336427"/>
              </a:xfrm>
              <a:prstGeom prst="rect">
                <a:avLst/>
              </a:prstGeom>
            </p:spPr>
          </p:pic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ECFECAF4-23B1-4519-9F90-F70FBA0F8466}"/>
                  </a:ext>
                </a:extLst>
              </p:cNvPr>
              <p:cNvSpPr txBox="1"/>
              <p:nvPr/>
            </p:nvSpPr>
            <p:spPr>
              <a:xfrm>
                <a:off x="1082698" y="4233758"/>
                <a:ext cx="2865642" cy="20313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En el recreo mis amigos hablan de una conversación de ayer por la tarde en el chat y no me entero de nada…</a:t>
                </a:r>
              </a:p>
              <a:p>
                <a:r>
                  <a:rPr lang="es-ES">
                    <a:latin typeface="Aharoni" panose="02010803020104030203" pitchFamily="2" charset="-79"/>
                    <a:cs typeface="Aharoni" panose="02010803020104030203" pitchFamily="2" charset="-79"/>
                  </a:rPr>
                  <a:t>¡Yo no estoy en ese grupo!</a:t>
                </a:r>
              </a:p>
            </p:txBody>
          </p:sp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D3827848-342A-4724-BC4E-095CD7515AC3}"/>
                </a:ext>
              </a:extLst>
            </p:cNvPr>
            <p:cNvSpPr txBox="1"/>
            <p:nvPr/>
          </p:nvSpPr>
          <p:spPr>
            <a:xfrm>
              <a:off x="580730" y="3182562"/>
              <a:ext cx="339067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1-Identificación del problema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CDB52F1-B412-40F3-9A16-655BFD9C4473}"/>
              </a:ext>
            </a:extLst>
          </p:cNvPr>
          <p:cNvGrpSpPr/>
          <p:nvPr/>
        </p:nvGrpSpPr>
        <p:grpSpPr>
          <a:xfrm>
            <a:off x="4267038" y="2900847"/>
            <a:ext cx="3665964" cy="3960781"/>
            <a:chOff x="4267038" y="2900847"/>
            <a:chExt cx="3665964" cy="3960781"/>
          </a:xfrm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C192637F-E003-41EC-9664-1AE66D29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038" y="3277388"/>
              <a:ext cx="3665964" cy="3584240"/>
            </a:xfrm>
            <a:prstGeom prst="rect">
              <a:avLst/>
            </a:prstGeom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7AE75764-8057-4882-AC08-B2066E1F6B0D}"/>
                </a:ext>
              </a:extLst>
            </p:cNvPr>
            <p:cNvSpPr txBox="1"/>
            <p:nvPr/>
          </p:nvSpPr>
          <p:spPr>
            <a:xfrm>
              <a:off x="4860786" y="2900847"/>
              <a:ext cx="2635658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2-Recursos / soluciones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87F836CB-C0CD-493E-B466-A3BF3A86252D}"/>
                </a:ext>
              </a:extLst>
            </p:cNvPr>
            <p:cNvSpPr txBox="1"/>
            <p:nvPr/>
          </p:nvSpPr>
          <p:spPr>
            <a:xfrm>
              <a:off x="4940595" y="3674729"/>
              <a:ext cx="2865642" cy="31393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Igual no me habrá llegado la notificación del nuevo grupo. Voy a comprobarlo en el móvil</a:t>
              </a:r>
            </a:p>
            <a:p>
              <a:endParaRPr lang="es-ES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¿Cómo puedo hacer para que me incluyan?</a:t>
              </a:r>
            </a:p>
            <a:p>
              <a:endParaRPr lang="es-ES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¿Realmente son mis amigos?</a:t>
              </a:r>
            </a:p>
            <a:p>
              <a:endParaRPr lang="es-ES">
                <a:latin typeface="Antaviana" panose="00000700000000000000" pitchFamily="2" charset="0"/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2A7331-870E-4059-9FCA-67F0BA0E8A27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1" name="Imagen 2">
            <a:extLst>
              <a:ext uri="{FF2B5EF4-FFF2-40B4-BE49-F238E27FC236}">
                <a16:creationId xmlns:a16="http://schemas.microsoft.com/office/drawing/2014/main" id="{B71FA512-F876-40EE-BD87-AFC8DC7DD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2C3A254-7A27-4B1A-8D31-EA46F4C65189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FCA5019-EA5C-44C1-AE9D-9D38B203232F}"/>
              </a:ext>
            </a:extLst>
          </p:cNvPr>
          <p:cNvGrpSpPr/>
          <p:nvPr/>
        </p:nvGrpSpPr>
        <p:grpSpPr>
          <a:xfrm>
            <a:off x="7756744" y="3204863"/>
            <a:ext cx="4772755" cy="3846906"/>
            <a:chOff x="4817541" y="1424158"/>
            <a:chExt cx="4772755" cy="384690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C67B197-0E51-42C4-98CC-F6F8E70C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541" y="1652671"/>
              <a:ext cx="4772755" cy="3618393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656D5E85-2CA2-478F-8A25-7935DAC607C8}"/>
                </a:ext>
              </a:extLst>
            </p:cNvPr>
            <p:cNvSpPr txBox="1"/>
            <p:nvPr/>
          </p:nvSpPr>
          <p:spPr>
            <a:xfrm>
              <a:off x="6095484" y="2416852"/>
              <a:ext cx="2733874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Hablo con ellos y les pregunto por qué no me han incluido.</a:t>
              </a:r>
            </a:p>
            <a:p>
              <a:endParaRPr lang="es-ES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Igual no son realmente mis amigos...¿duda existencial?</a:t>
              </a:r>
            </a:p>
            <a:p>
              <a:endParaRPr lang="es-ES">
                <a:latin typeface="Antaviana" panose="00000700000000000000" pitchFamily="2" charset="0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7619EB2-DE9B-48C4-9038-D21E389B0294}"/>
                </a:ext>
              </a:extLst>
            </p:cNvPr>
            <p:cNvSpPr txBox="1"/>
            <p:nvPr/>
          </p:nvSpPr>
          <p:spPr>
            <a:xfrm>
              <a:off x="5596618" y="1424158"/>
              <a:ext cx="302198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3-Adaptación / protección</a:t>
              </a: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9CF9CD2D-AC98-4C33-B5F9-C87B7CB7A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4816" y="4407409"/>
            <a:ext cx="607238" cy="52611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3C94A60-C39E-481B-BE87-3AF986DC0F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586" y="4545449"/>
            <a:ext cx="607238" cy="5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8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4A769C0-6664-465C-8340-587EEDC420DC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id="{3F456F5F-3F1D-4036-8A62-416F1FD23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EAC9495-A04D-4D3B-AF4D-C7BA94C25AD9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6D72EF9-205E-48D3-85F8-EF766574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6" y="3668190"/>
            <a:ext cx="3632304" cy="3117566"/>
          </a:xfrm>
          <a:prstGeom prst="rect">
            <a:avLst/>
          </a:prstGeom>
        </p:spPr>
      </p:pic>
      <p:grpSp>
        <p:nvGrpSpPr>
          <p:cNvPr id="6" name="ruleta">
            <a:extLst>
              <a:ext uri="{FF2B5EF4-FFF2-40B4-BE49-F238E27FC236}">
                <a16:creationId xmlns:a16="http://schemas.microsoft.com/office/drawing/2014/main" id="{7BAEA889-A0EC-40AF-A2DD-88CFB2E9A894}"/>
              </a:ext>
            </a:extLst>
          </p:cNvPr>
          <p:cNvGrpSpPr/>
          <p:nvPr/>
        </p:nvGrpSpPr>
        <p:grpSpPr>
          <a:xfrm>
            <a:off x="2557034" y="933944"/>
            <a:ext cx="8810787" cy="5851812"/>
            <a:chOff x="2732129" y="954348"/>
            <a:chExt cx="8810787" cy="585181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ABE30B4-D932-498E-A2DA-C7B714B82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2129" y="954348"/>
              <a:ext cx="8810787" cy="5851812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16A7C77-3010-4660-BD90-9881B91B7951}"/>
                </a:ext>
              </a:extLst>
            </p:cNvPr>
            <p:cNvSpPr txBox="1"/>
            <p:nvPr/>
          </p:nvSpPr>
          <p:spPr>
            <a:xfrm rot="3598269">
              <a:off x="5303490" y="1986872"/>
              <a:ext cx="2042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>
                  <a:latin typeface="Arial Rounded MT Bold" panose="020F0704030504030204" pitchFamily="34" charset="0"/>
                </a:rPr>
                <a:t>¡HE PERDIDO MI</a:t>
              </a:r>
            </a:p>
            <a:p>
              <a:r>
                <a:rPr lang="es-ES"/>
                <a:t>      </a:t>
              </a:r>
              <a:r>
                <a:rPr lang="es-ES">
                  <a:latin typeface="Arial Rounded MT Bold" panose="020F0704030504030204" pitchFamily="34" charset="0"/>
                </a:rPr>
                <a:t>MÓVIL!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8A6A3B7-EBFE-44F0-B08A-D1B7C29947E9}"/>
                </a:ext>
              </a:extLst>
            </p:cNvPr>
            <p:cNvSpPr txBox="1"/>
            <p:nvPr/>
          </p:nvSpPr>
          <p:spPr>
            <a:xfrm rot="1212971">
              <a:off x="4592062" y="2897638"/>
              <a:ext cx="1643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>
                  <a:latin typeface="Arial Rounded MT Bold" panose="020F0704030504030204" pitchFamily="34" charset="0"/>
                </a:rPr>
                <a:t>HE PERDIDO</a:t>
              </a:r>
            </a:p>
            <a:p>
              <a:pPr algn="ctr"/>
              <a:r>
                <a:rPr lang="es-ES">
                  <a:latin typeface="Arial Rounded MT Bold" panose="020F0704030504030204" pitchFamily="34" charset="0"/>
                </a:rPr>
                <a:t>MIS DATOS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E113A5B-EA5E-4517-AC1B-9BA80DFB1F8C}"/>
                </a:ext>
              </a:extLst>
            </p:cNvPr>
            <p:cNvSpPr txBox="1"/>
            <p:nvPr/>
          </p:nvSpPr>
          <p:spPr>
            <a:xfrm rot="19938522">
              <a:off x="4515452" y="4218692"/>
              <a:ext cx="22003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>
                  <a:latin typeface="Arial Rounded MT Bold" panose="020F0704030504030204" pitchFamily="34" charset="0"/>
                </a:rPr>
                <a:t>MI</a:t>
              </a:r>
              <a:r>
                <a:rPr lang="es-ES" sz="1600"/>
                <a:t> </a:t>
              </a:r>
              <a:r>
                <a:rPr lang="es-ES" sz="1600">
                  <a:latin typeface="Arial Rounded MT Bold" panose="020F0704030504030204" pitchFamily="34" charset="0"/>
                </a:rPr>
                <a:t>CONTRASEÑA</a:t>
              </a:r>
            </a:p>
            <a:p>
              <a:pPr algn="ctr"/>
              <a:r>
                <a:rPr lang="es-ES" sz="1600">
                  <a:latin typeface="Arial Rounded MT Bold" panose="020F0704030504030204" pitchFamily="34" charset="0"/>
                </a:rPr>
                <a:t>YA NO ES SEGURA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82E9D1A-88ED-4D95-B79E-FC238F3AB02D}"/>
                </a:ext>
              </a:extLst>
            </p:cNvPr>
            <p:cNvSpPr txBox="1"/>
            <p:nvPr/>
          </p:nvSpPr>
          <p:spPr>
            <a:xfrm rot="17408765">
              <a:off x="5479470" y="5088470"/>
              <a:ext cx="21611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>
                  <a:latin typeface="Arial Rounded MT Bold" panose="020F0704030504030204" pitchFamily="34" charset="0"/>
                </a:rPr>
                <a:t>ESTOY ENGANCHADO</a:t>
              </a:r>
            </a:p>
            <a:p>
              <a:r>
                <a:rPr lang="es-ES" sz="1400">
                  <a:latin typeface="Arial Rounded MT Bold" panose="020F0704030504030204" pitchFamily="34" charset="0"/>
                </a:rPr>
                <a:t>A LOS VIDEOJUEGOS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F9DC05C-309B-4813-8C34-11FC9D15952B}"/>
                </a:ext>
              </a:extLst>
            </p:cNvPr>
            <p:cNvSpPr txBox="1"/>
            <p:nvPr/>
          </p:nvSpPr>
          <p:spPr>
            <a:xfrm rot="14593716">
              <a:off x="6810379" y="4992596"/>
              <a:ext cx="2083840" cy="8309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1600">
                  <a:latin typeface="Arial Rounded MT Bold"/>
                </a:rPr>
                <a:t>NO ESTOY EN LAS </a:t>
              </a:r>
              <a:endParaRPr lang="es-ES" sz="1600">
                <a:latin typeface="Arial Rounded MT Bold" panose="020F0704030504030204" pitchFamily="34" charset="0"/>
              </a:endParaRPr>
            </a:p>
            <a:p>
              <a:r>
                <a:rPr lang="es-ES" sz="1600">
                  <a:latin typeface="Arial Rounded MT Bold"/>
                </a:rPr>
                <a:t>REDES</a:t>
              </a:r>
              <a:r>
                <a:rPr lang="es-ES" sz="1600"/>
                <a:t> </a:t>
              </a:r>
              <a:r>
                <a:rPr lang="es-ES" sz="1600">
                  <a:latin typeface="Arial Rounded MT Bold"/>
                </a:rPr>
                <a:t>SOCIALES</a:t>
              </a:r>
              <a:r>
                <a:rPr lang="es-ES" sz="1600"/>
                <a:t> </a:t>
              </a:r>
              <a:endParaRPr lang="es-ES" sz="1600">
                <a:cs typeface="Calibri"/>
              </a:endParaRPr>
            </a:p>
            <a:p>
              <a:r>
                <a:rPr lang="es-ES" sz="1600">
                  <a:latin typeface="Arial Rounded MT Bold"/>
                </a:rPr>
                <a:t>DE MIS AMIGOS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E75C0EC-32FD-412C-9019-AF5CB840A67E}"/>
                </a:ext>
              </a:extLst>
            </p:cNvPr>
            <p:cNvSpPr txBox="1"/>
            <p:nvPr/>
          </p:nvSpPr>
          <p:spPr>
            <a:xfrm rot="9405869">
              <a:off x="7349513" y="2856716"/>
              <a:ext cx="23823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>
                  <a:latin typeface="Arial Rounded MT Bold" panose="020F0704030504030204" pitchFamily="34" charset="0"/>
                </a:rPr>
                <a:t>CREO QUE TENGO </a:t>
              </a:r>
            </a:p>
            <a:p>
              <a:r>
                <a:rPr lang="es-ES"/>
                <a:t>       </a:t>
              </a:r>
              <a:r>
                <a:rPr lang="es-ES">
                  <a:latin typeface="Arial Rounded MT Bold" panose="020F0704030504030204" pitchFamily="34" charset="0"/>
                </a:rPr>
                <a:t>UN</a:t>
              </a:r>
              <a:r>
                <a:rPr lang="es-ES"/>
                <a:t> </a:t>
              </a:r>
              <a:r>
                <a:rPr lang="es-ES">
                  <a:latin typeface="Arial Rounded MT Bold" panose="020F0704030504030204" pitchFamily="34" charset="0"/>
                </a:rPr>
                <a:t>VIRUS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AA737EF-7C8A-4EF3-AF8C-A8C27486ED48}"/>
                </a:ext>
              </a:extLst>
            </p:cNvPr>
            <p:cNvSpPr txBox="1"/>
            <p:nvPr/>
          </p:nvSpPr>
          <p:spPr>
            <a:xfrm rot="7997961">
              <a:off x="6969869" y="1986871"/>
              <a:ext cx="17155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>
                  <a:latin typeface="Arial Rounded MT Bold" panose="020F0704030504030204" pitchFamily="34" charset="0"/>
                </a:rPr>
                <a:t>PERDIDO SIN</a:t>
              </a:r>
            </a:p>
            <a:p>
              <a:pPr algn="ctr"/>
              <a:r>
                <a:rPr lang="es-ES">
                  <a:latin typeface="Arial Rounded MT Bold" panose="020F0704030504030204" pitchFamily="34" charset="0"/>
                </a:rPr>
                <a:t>RED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2856DA2-257A-4CEF-A729-EE31D4D733D5}"/>
                </a:ext>
              </a:extLst>
            </p:cNvPr>
            <p:cNvSpPr txBox="1"/>
            <p:nvPr/>
          </p:nvSpPr>
          <p:spPr>
            <a:xfrm rot="13489477">
              <a:off x="8226381" y="4219206"/>
              <a:ext cx="1231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>
                  <a:latin typeface="Arial Rounded MT Bold" panose="020F0704030504030204" pitchFamily="34" charset="0"/>
                </a:rPr>
                <a:t>ESTAFAS</a:t>
              </a:r>
            </a:p>
            <a:p>
              <a:pPr algn="ctr"/>
              <a:r>
                <a:rPr lang="es-ES">
                  <a:latin typeface="Arial Rounded MT Bold" panose="020F0704030504030204" pitchFamily="34" charset="0"/>
                </a:rPr>
                <a:t> ONLINE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A9F36CA-4CF2-4F2C-A6D5-BC9DE7AE0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0147">
            <a:off x="2681281" y="3241528"/>
            <a:ext cx="2576863" cy="3117566"/>
          </a:xfrm>
          <a:prstGeom prst="rect">
            <a:avLst/>
          </a:prstGeom>
        </p:spPr>
      </p:pic>
      <p:sp>
        <p:nvSpPr>
          <p:cNvPr id="30" name="botón">
            <a:extLst>
              <a:ext uri="{FF2B5EF4-FFF2-40B4-BE49-F238E27FC236}">
                <a16:creationId xmlns:a16="http://schemas.microsoft.com/office/drawing/2014/main" id="{E3C87A8D-C41E-41FA-8013-F5E1E5A39990}"/>
              </a:ext>
            </a:extLst>
          </p:cNvPr>
          <p:cNvSpPr/>
          <p:nvPr/>
        </p:nvSpPr>
        <p:spPr>
          <a:xfrm>
            <a:off x="10008076" y="4225132"/>
            <a:ext cx="1317384" cy="13210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1471052-4329-4BF3-87F8-DC755FFA26E2}"/>
              </a:ext>
            </a:extLst>
          </p:cNvPr>
          <p:cNvGrpSpPr/>
          <p:nvPr/>
        </p:nvGrpSpPr>
        <p:grpSpPr>
          <a:xfrm>
            <a:off x="9494888" y="889760"/>
            <a:ext cx="2400548" cy="1796660"/>
            <a:chOff x="9494888" y="889760"/>
            <a:chExt cx="2400548" cy="179666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EE84A5A8-3510-4D1D-B7C9-410A3EC5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973">
              <a:off x="9494888" y="889760"/>
              <a:ext cx="2400548" cy="1796660"/>
            </a:xfrm>
            <a:prstGeom prst="rect">
              <a:avLst/>
            </a:prstGeom>
          </p:spPr>
        </p:pic>
        <p:sp>
          <p:nvSpPr>
            <p:cNvPr id="31" name="CuadroTexto 30">
              <a:hlinkClick r:id="rId7"/>
              <a:extLst>
                <a:ext uri="{FF2B5EF4-FFF2-40B4-BE49-F238E27FC236}">
                  <a16:creationId xmlns:a16="http://schemas.microsoft.com/office/drawing/2014/main" id="{C2367C2E-62C1-47F8-A0BA-B5401C4B06E0}"/>
                </a:ext>
              </a:extLst>
            </p:cNvPr>
            <p:cNvSpPr txBox="1"/>
            <p:nvPr/>
          </p:nvSpPr>
          <p:spPr>
            <a:xfrm rot="2604643">
              <a:off x="10106749" y="1453295"/>
              <a:ext cx="11726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>
                  <a:latin typeface="Arial Rounded MT Bold"/>
                </a:rPr>
                <a:t>¡</a:t>
              </a:r>
              <a:r>
                <a:rPr lang="es-ES" sz="1400">
                  <a:latin typeface="Arial Rounded MT Bold"/>
                </a:rPr>
                <a:t>VERSIÓN </a:t>
              </a:r>
              <a:endParaRPr lang="es-ES" sz="1400">
                <a:latin typeface="Arial Rounded MT Bold" panose="020F0704030504030204" pitchFamily="34" charset="0"/>
              </a:endParaRPr>
            </a:p>
            <a:p>
              <a:pPr algn="ctr"/>
              <a:r>
                <a:rPr lang="es-ES" sz="1400">
                  <a:latin typeface="Arial Rounded MT Bold"/>
                  <a:hlinkClick r:id="rId8"/>
                </a:rPr>
                <a:t>ONLINE</a:t>
              </a:r>
              <a:r>
                <a:rPr lang="es-ES">
                  <a:latin typeface="Arial Rounded MT Bold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7002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A181F79C-6A57-4ACE-9E6A-6D7B6C3D3FBF}"/>
              </a:ext>
            </a:extLst>
          </p:cNvPr>
          <p:cNvSpPr txBox="1"/>
          <p:nvPr/>
        </p:nvSpPr>
        <p:spPr>
          <a:xfrm>
            <a:off x="171478" y="1816688"/>
            <a:ext cx="9538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>
                <a:latin typeface="Aharoni" panose="02010803020104030203" pitchFamily="2" charset="-79"/>
                <a:cs typeface="Aharoni" panose="02010803020104030203" pitchFamily="2" charset="-79"/>
              </a:rPr>
              <a:t>Esto….¿Cómo lo soluciono?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3664E62-290E-4FA2-B6D7-BFF8952E1DFB}"/>
              </a:ext>
            </a:extLst>
          </p:cNvPr>
          <p:cNvGrpSpPr/>
          <p:nvPr/>
        </p:nvGrpSpPr>
        <p:grpSpPr>
          <a:xfrm>
            <a:off x="466595" y="3060841"/>
            <a:ext cx="3791372" cy="3581458"/>
            <a:chOff x="400232" y="3182562"/>
            <a:chExt cx="3791372" cy="3581458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FFBF289-4A8A-420B-A22E-1835F9BA7BBA}"/>
                </a:ext>
              </a:extLst>
            </p:cNvPr>
            <p:cNvGrpSpPr/>
            <p:nvPr/>
          </p:nvGrpSpPr>
          <p:grpSpPr>
            <a:xfrm>
              <a:off x="400232" y="3427593"/>
              <a:ext cx="3791372" cy="3336427"/>
              <a:chOff x="400232" y="3427593"/>
              <a:chExt cx="3791372" cy="3336427"/>
            </a:xfrm>
          </p:grpSpPr>
          <p:pic>
            <p:nvPicPr>
              <p:cNvPr id="31" name="Imagen 30" descr="Imagen que contiene monitor, computadora, señal, espejo&#10;&#10;Descripción generada automáticamente">
                <a:extLst>
                  <a:ext uri="{FF2B5EF4-FFF2-40B4-BE49-F238E27FC236}">
                    <a16:creationId xmlns:a16="http://schemas.microsoft.com/office/drawing/2014/main" id="{1E0BFF70-AC7F-4187-8C14-D274691AB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232" y="3427593"/>
                <a:ext cx="3791372" cy="3336427"/>
              </a:xfrm>
              <a:prstGeom prst="rect">
                <a:avLst/>
              </a:prstGeom>
            </p:spPr>
          </p:pic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ECFECAF4-23B1-4519-9F90-F70FBA0F8466}"/>
                  </a:ext>
                </a:extLst>
              </p:cNvPr>
              <p:cNvSpPr txBox="1"/>
              <p:nvPr/>
            </p:nvSpPr>
            <p:spPr>
              <a:xfrm>
                <a:off x="1082698" y="4233758"/>
                <a:ext cx="2865642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endParaRPr lang="es-ES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D3827848-342A-4724-BC4E-095CD7515AC3}"/>
                </a:ext>
              </a:extLst>
            </p:cNvPr>
            <p:cNvSpPr txBox="1"/>
            <p:nvPr/>
          </p:nvSpPr>
          <p:spPr>
            <a:xfrm>
              <a:off x="580730" y="3182562"/>
              <a:ext cx="3390672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1-Identificación del problema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CDB52F1-B412-40F3-9A16-655BFD9C4473}"/>
              </a:ext>
            </a:extLst>
          </p:cNvPr>
          <p:cNvGrpSpPr/>
          <p:nvPr/>
        </p:nvGrpSpPr>
        <p:grpSpPr>
          <a:xfrm>
            <a:off x="4267038" y="2900847"/>
            <a:ext cx="3665964" cy="3960781"/>
            <a:chOff x="4267038" y="2900847"/>
            <a:chExt cx="3665964" cy="3960781"/>
          </a:xfrm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C192637F-E003-41EC-9664-1AE66D29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038" y="3277388"/>
              <a:ext cx="3665964" cy="3584240"/>
            </a:xfrm>
            <a:prstGeom prst="rect">
              <a:avLst/>
            </a:prstGeom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7AE75764-8057-4882-AC08-B2066E1F6B0D}"/>
                </a:ext>
              </a:extLst>
            </p:cNvPr>
            <p:cNvSpPr txBox="1"/>
            <p:nvPr/>
          </p:nvSpPr>
          <p:spPr>
            <a:xfrm>
              <a:off x="4860786" y="2900847"/>
              <a:ext cx="2635658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2-Recursos / soluciones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87F836CB-C0CD-493E-B466-A3BF3A86252D}"/>
                </a:ext>
              </a:extLst>
            </p:cNvPr>
            <p:cNvSpPr txBox="1"/>
            <p:nvPr/>
          </p:nvSpPr>
          <p:spPr>
            <a:xfrm>
              <a:off x="4940595" y="3674729"/>
              <a:ext cx="2865642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s-ES">
                <a:latin typeface="Antaviana" panose="00000700000000000000" pitchFamily="2" charset="0"/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2A7331-870E-4059-9FCA-67F0BA0E8A27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1" name="Imagen 2">
            <a:extLst>
              <a:ext uri="{FF2B5EF4-FFF2-40B4-BE49-F238E27FC236}">
                <a16:creationId xmlns:a16="http://schemas.microsoft.com/office/drawing/2014/main" id="{B71FA512-F876-40EE-BD87-AFC8DC7DD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2C3A254-7A27-4B1A-8D31-EA46F4C65189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FCA5019-EA5C-44C1-AE9D-9D38B203232F}"/>
              </a:ext>
            </a:extLst>
          </p:cNvPr>
          <p:cNvGrpSpPr/>
          <p:nvPr/>
        </p:nvGrpSpPr>
        <p:grpSpPr>
          <a:xfrm>
            <a:off x="7603242" y="3188673"/>
            <a:ext cx="4772755" cy="3846906"/>
            <a:chOff x="4817541" y="1424158"/>
            <a:chExt cx="4772755" cy="384690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C67B197-0E51-42C4-98CC-F6F8E70C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541" y="1652671"/>
              <a:ext cx="4772755" cy="3618393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656D5E85-2CA2-478F-8A25-7935DAC607C8}"/>
                </a:ext>
              </a:extLst>
            </p:cNvPr>
            <p:cNvSpPr txBox="1"/>
            <p:nvPr/>
          </p:nvSpPr>
          <p:spPr>
            <a:xfrm>
              <a:off x="6095484" y="2416852"/>
              <a:ext cx="273387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s-ES">
                <a:latin typeface="Antaviana" panose="00000700000000000000" pitchFamily="2" charset="0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7619EB2-DE9B-48C4-9038-D21E389B0294}"/>
                </a:ext>
              </a:extLst>
            </p:cNvPr>
            <p:cNvSpPr txBox="1"/>
            <p:nvPr/>
          </p:nvSpPr>
          <p:spPr>
            <a:xfrm>
              <a:off x="5596618" y="1424158"/>
              <a:ext cx="302198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3-Adaptación / protección</a:t>
              </a: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9CF9CD2D-AC98-4C33-B5F9-C87B7CB7A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4816" y="4407409"/>
            <a:ext cx="607238" cy="52611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3C94A60-C39E-481B-BE87-3AF986DC0F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586" y="4545449"/>
            <a:ext cx="607238" cy="5261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270602-4C52-452F-8FE9-163BECA40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56" y="4098205"/>
            <a:ext cx="2540232" cy="22842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3B3D71-693B-4338-A3A3-200FE250BE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0932" y="4181367"/>
            <a:ext cx="2478950" cy="22576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8A7F60-B240-4E8E-9268-690C03C5E3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77" y="3860506"/>
            <a:ext cx="2171429" cy="231111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1B2C03-5046-425F-BEA9-6E77D0145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92" y="588150"/>
            <a:ext cx="2416233" cy="24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4843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adroTexto 68">
            <a:extLst>
              <a:ext uri="{FF2B5EF4-FFF2-40B4-BE49-F238E27FC236}">
                <a16:creationId xmlns:a16="http://schemas.microsoft.com/office/drawing/2014/main" id="{BFBC1B53-E4F3-49E2-A03F-48841DEB9A4F}"/>
              </a:ext>
            </a:extLst>
          </p:cNvPr>
          <p:cNvSpPr txBox="1"/>
          <p:nvPr/>
        </p:nvSpPr>
        <p:spPr>
          <a:xfrm>
            <a:off x="0" y="912953"/>
            <a:ext cx="30078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156000" y="3965346"/>
            <a:ext cx="2025000" cy="1125000"/>
            <a:chOff x="111000" y="3744000"/>
            <a:chExt cx="2025000" cy="1125000"/>
          </a:xfrm>
        </p:grpSpPr>
        <p:sp>
          <p:nvSpPr>
            <p:cNvPr id="28" name="Rectángulo redondeado 27"/>
            <p:cNvSpPr/>
            <p:nvPr/>
          </p:nvSpPr>
          <p:spPr>
            <a:xfrm>
              <a:off x="111000" y="3744000"/>
              <a:ext cx="2025000" cy="585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chemeClr val="tx1"/>
                  </a:solidFill>
                </a:rPr>
                <a:t>Tengo medidas protección:…</a:t>
              </a: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6000" y="4329000"/>
              <a:ext cx="493902" cy="540000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000" y="4329000"/>
              <a:ext cx="493902" cy="540000"/>
            </a:xfrm>
            <a:prstGeom prst="rect">
              <a:avLst/>
            </a:prstGeom>
          </p:spPr>
        </p:pic>
      </p:grpSp>
      <p:grpSp>
        <p:nvGrpSpPr>
          <p:cNvPr id="47" name="Grupo 46"/>
          <p:cNvGrpSpPr/>
          <p:nvPr/>
        </p:nvGrpSpPr>
        <p:grpSpPr>
          <a:xfrm>
            <a:off x="2627976" y="1677334"/>
            <a:ext cx="2205000" cy="1350000"/>
            <a:chOff x="2946000" y="1044000"/>
            <a:chExt cx="2205000" cy="1350000"/>
          </a:xfrm>
        </p:grpSpPr>
        <p:sp>
          <p:nvSpPr>
            <p:cNvPr id="41" name="Rectángulo redondeado 40"/>
            <p:cNvSpPr/>
            <p:nvPr/>
          </p:nvSpPr>
          <p:spPr>
            <a:xfrm>
              <a:off x="2946000" y="1044000"/>
              <a:ext cx="2205000" cy="855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chemeClr val="tx1"/>
                  </a:solidFill>
                </a:rPr>
                <a:t>Tengo identificada incidencia</a:t>
              </a:r>
            </a:p>
          </p:txBody>
        </p:sp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1000" y="1854000"/>
              <a:ext cx="493902" cy="540000"/>
            </a:xfrm>
            <a:prstGeom prst="rect">
              <a:avLst/>
            </a:prstGeom>
          </p:spPr>
        </p:pic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16000" y="1854000"/>
              <a:ext cx="493902" cy="540000"/>
            </a:xfrm>
            <a:prstGeom prst="rect">
              <a:avLst/>
            </a:prstGeom>
          </p:spPr>
        </p:pic>
      </p:grpSp>
      <p:sp>
        <p:nvSpPr>
          <p:cNvPr id="51" name="Rectángulo redondeado 50"/>
          <p:cNvSpPr/>
          <p:nvPr/>
        </p:nvSpPr>
        <p:spPr>
          <a:xfrm>
            <a:off x="364775" y="5634000"/>
            <a:ext cx="1935000" cy="63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Las medidas tomadas son:</a:t>
            </a:r>
          </a:p>
        </p:txBody>
      </p:sp>
      <p:cxnSp>
        <p:nvCxnSpPr>
          <p:cNvPr id="52" name="Conector angular 51"/>
          <p:cNvCxnSpPr>
            <a:stCxn id="43" idx="2"/>
            <a:endCxn id="51" idx="0"/>
          </p:cNvCxnSpPr>
          <p:nvPr/>
        </p:nvCxnSpPr>
        <p:spPr>
          <a:xfrm rot="16200000" flipH="1">
            <a:off x="775786" y="5077511"/>
            <a:ext cx="543654" cy="569324"/>
          </a:xfrm>
          <a:prstGeom prst="bentConnector3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r 55"/>
          <p:cNvCxnSpPr>
            <a:cxnSpLocks/>
            <a:stCxn id="48" idx="2"/>
          </p:cNvCxnSpPr>
          <p:nvPr/>
        </p:nvCxnSpPr>
        <p:spPr>
          <a:xfrm rot="5400000">
            <a:off x="2727765" y="2729766"/>
            <a:ext cx="254594" cy="849731"/>
          </a:xfrm>
          <a:prstGeom prst="bentConnector2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o 61"/>
          <p:cNvGrpSpPr/>
          <p:nvPr/>
        </p:nvGrpSpPr>
        <p:grpSpPr>
          <a:xfrm>
            <a:off x="5094475" y="1977750"/>
            <a:ext cx="2272500" cy="1395000"/>
            <a:chOff x="2653500" y="1089000"/>
            <a:chExt cx="2272500" cy="1395000"/>
          </a:xfrm>
          <a:solidFill>
            <a:schemeClr val="bg1">
              <a:lumMod val="95000"/>
            </a:schemeClr>
          </a:solidFill>
        </p:grpSpPr>
        <p:sp>
          <p:nvSpPr>
            <p:cNvPr id="63" name="Rectángulo redondeado 62"/>
            <p:cNvSpPr/>
            <p:nvPr/>
          </p:nvSpPr>
          <p:spPr>
            <a:xfrm>
              <a:off x="2653500" y="1089000"/>
              <a:ext cx="2272500" cy="85500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chemeClr val="tx1"/>
                  </a:solidFill>
                </a:rPr>
                <a:t>Busco recursos para identificar el problema</a:t>
              </a:r>
            </a:p>
          </p:txBody>
        </p:sp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50918" y="1899000"/>
              <a:ext cx="493902" cy="540000"/>
            </a:xfrm>
            <a:prstGeom prst="rect">
              <a:avLst/>
            </a:prstGeom>
            <a:noFill/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8500" y="1944000"/>
              <a:ext cx="493902" cy="540000"/>
            </a:xfrm>
            <a:prstGeom prst="rect">
              <a:avLst/>
            </a:prstGeom>
            <a:noFill/>
          </p:spPr>
        </p:pic>
      </p:grpSp>
      <p:cxnSp>
        <p:nvCxnSpPr>
          <p:cNvPr id="68" name="Conector angular 67"/>
          <p:cNvCxnSpPr>
            <a:cxnSpLocks/>
            <a:stCxn id="49" idx="2"/>
          </p:cNvCxnSpPr>
          <p:nvPr/>
        </p:nvCxnSpPr>
        <p:spPr>
          <a:xfrm rot="5400000" flipH="1" flipV="1">
            <a:off x="4371331" y="2279056"/>
            <a:ext cx="421873" cy="1074683"/>
          </a:xfrm>
          <a:prstGeom prst="bentConnector4">
            <a:avLst>
              <a:gd name="adj1" fmla="val -54187"/>
              <a:gd name="adj2" fmla="val 61489"/>
            </a:avLst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upo 73"/>
          <p:cNvGrpSpPr/>
          <p:nvPr/>
        </p:nvGrpSpPr>
        <p:grpSpPr>
          <a:xfrm>
            <a:off x="5291704" y="4080501"/>
            <a:ext cx="2159446" cy="1353640"/>
            <a:chOff x="6411000" y="3200360"/>
            <a:chExt cx="2159446" cy="1353640"/>
          </a:xfrm>
        </p:grpSpPr>
        <p:sp>
          <p:nvSpPr>
            <p:cNvPr id="67" name="Rectángulo redondeado 66"/>
            <p:cNvSpPr/>
            <p:nvPr/>
          </p:nvSpPr>
          <p:spPr>
            <a:xfrm>
              <a:off x="6411000" y="3200360"/>
              <a:ext cx="2159446" cy="81364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chemeClr val="tx1"/>
                  </a:solidFill>
                </a:rPr>
                <a:t>Encuentro recursos para solucionar el problema</a:t>
              </a:r>
            </a:p>
          </p:txBody>
        </p:sp>
        <p:pic>
          <p:nvPicPr>
            <p:cNvPr id="75" name="Imagen 7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96000" y="4014000"/>
              <a:ext cx="493902" cy="540000"/>
            </a:xfrm>
            <a:prstGeom prst="rect">
              <a:avLst/>
            </a:prstGeom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51000" y="4014000"/>
              <a:ext cx="493902" cy="540000"/>
            </a:xfrm>
            <a:prstGeom prst="rect">
              <a:avLst/>
            </a:prstGeom>
          </p:spPr>
        </p:pic>
      </p:grpSp>
      <p:cxnSp>
        <p:nvCxnSpPr>
          <p:cNvPr id="78" name="Conector angular 77"/>
          <p:cNvCxnSpPr>
            <a:cxnSpLocks/>
            <a:stCxn id="64" idx="2"/>
            <a:endCxn id="67" idx="0"/>
          </p:cNvCxnSpPr>
          <p:nvPr/>
        </p:nvCxnSpPr>
        <p:spPr>
          <a:xfrm rot="16200000" flipH="1">
            <a:off x="5678760" y="3387833"/>
            <a:ext cx="752751" cy="632583"/>
          </a:xfrm>
          <a:prstGeom prst="bentConnector3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angular 82"/>
          <p:cNvCxnSpPr>
            <a:cxnSpLocks/>
            <a:stCxn id="42" idx="2"/>
            <a:endCxn id="67" idx="1"/>
          </p:cNvCxnSpPr>
          <p:nvPr/>
        </p:nvCxnSpPr>
        <p:spPr>
          <a:xfrm rot="5400000" flipH="1" flipV="1">
            <a:off x="3108314" y="2906957"/>
            <a:ext cx="603025" cy="3763753"/>
          </a:xfrm>
          <a:prstGeom prst="bentConnector4">
            <a:avLst>
              <a:gd name="adj1" fmla="val -37909"/>
              <a:gd name="adj2" fmla="val 53281"/>
            </a:avLst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angular 84"/>
          <p:cNvCxnSpPr>
            <a:cxnSpLocks/>
            <a:stCxn id="75" idx="2"/>
            <a:endCxn id="110" idx="1"/>
          </p:cNvCxnSpPr>
          <p:nvPr/>
        </p:nvCxnSpPr>
        <p:spPr>
          <a:xfrm rot="16200000" flipH="1">
            <a:off x="6583648" y="4974147"/>
            <a:ext cx="762359" cy="1682345"/>
          </a:xfrm>
          <a:prstGeom prst="bentConnector2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upo 86"/>
          <p:cNvGrpSpPr/>
          <p:nvPr/>
        </p:nvGrpSpPr>
        <p:grpSpPr>
          <a:xfrm>
            <a:off x="8028722" y="1738852"/>
            <a:ext cx="2160000" cy="1215000"/>
            <a:chOff x="3136160" y="1013520"/>
            <a:chExt cx="2160000" cy="1215000"/>
          </a:xfrm>
          <a:solidFill>
            <a:schemeClr val="bg1">
              <a:lumMod val="95000"/>
            </a:schemeClr>
          </a:solidFill>
        </p:grpSpPr>
        <p:sp>
          <p:nvSpPr>
            <p:cNvPr id="88" name="Rectángulo redondeado 87"/>
            <p:cNvSpPr/>
            <p:nvPr/>
          </p:nvSpPr>
          <p:spPr>
            <a:xfrm>
              <a:off x="3136160" y="1013520"/>
              <a:ext cx="2160000" cy="705480"/>
            </a:xfrm>
            <a:prstGeom prst="roundRect">
              <a:avLst>
                <a:gd name="adj" fmla="val 50000"/>
              </a:avLst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>
                  <a:solidFill>
                    <a:schemeClr val="tx1"/>
                  </a:solidFill>
                </a:rPr>
                <a:t>Encuentro ayuda…</a:t>
              </a: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31160" y="1688520"/>
              <a:ext cx="493902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61160" y="1688520"/>
              <a:ext cx="493902" cy="54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1" name="Conector angular 90"/>
          <p:cNvCxnSpPr>
            <a:stCxn id="65" idx="2"/>
            <a:endCxn id="88" idx="1"/>
          </p:cNvCxnSpPr>
          <p:nvPr/>
        </p:nvCxnSpPr>
        <p:spPr>
          <a:xfrm rot="5400000" flipH="1" flipV="1">
            <a:off x="6606995" y="1951023"/>
            <a:ext cx="1281158" cy="1562296"/>
          </a:xfrm>
          <a:prstGeom prst="bentConnector4">
            <a:avLst>
              <a:gd name="adj1" fmla="val -14006"/>
              <a:gd name="adj2" fmla="val 77727"/>
            </a:avLst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ector angular 1028"/>
          <p:cNvCxnSpPr>
            <a:cxnSpLocks/>
            <a:stCxn id="90" idx="2"/>
            <a:endCxn id="105" idx="0"/>
          </p:cNvCxnSpPr>
          <p:nvPr/>
        </p:nvCxnSpPr>
        <p:spPr>
          <a:xfrm rot="16200000" flipH="1">
            <a:off x="9068512" y="3286012"/>
            <a:ext cx="1645148" cy="980827"/>
          </a:xfrm>
          <a:prstGeom prst="bentConnector3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ángulo redondeado 104"/>
          <p:cNvSpPr/>
          <p:nvPr/>
        </p:nvSpPr>
        <p:spPr>
          <a:xfrm>
            <a:off x="9651000" y="4599000"/>
            <a:ext cx="1461000" cy="63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Alternativas son:</a:t>
            </a:r>
          </a:p>
        </p:txBody>
      </p:sp>
      <p:sp>
        <p:nvSpPr>
          <p:cNvPr id="110" name="Rectángulo redondeado 109"/>
          <p:cNvSpPr/>
          <p:nvPr/>
        </p:nvSpPr>
        <p:spPr>
          <a:xfrm>
            <a:off x="7806000" y="5859000"/>
            <a:ext cx="2205000" cy="6750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Solución de la incidencia es:</a:t>
            </a:r>
          </a:p>
        </p:txBody>
      </p:sp>
      <p:cxnSp>
        <p:nvCxnSpPr>
          <p:cNvPr id="108" name="Conector angular 107"/>
          <p:cNvCxnSpPr>
            <a:stCxn id="51" idx="2"/>
            <a:endCxn id="110" idx="1"/>
          </p:cNvCxnSpPr>
          <p:nvPr/>
        </p:nvCxnSpPr>
        <p:spPr>
          <a:xfrm rot="5400000" flipH="1" flipV="1">
            <a:off x="4535387" y="2993387"/>
            <a:ext cx="67500" cy="6473725"/>
          </a:xfrm>
          <a:prstGeom prst="bentConnector4">
            <a:avLst>
              <a:gd name="adj1" fmla="val -338667"/>
              <a:gd name="adj2" fmla="val 57473"/>
            </a:avLst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angular 112"/>
          <p:cNvCxnSpPr>
            <a:stCxn id="105" idx="2"/>
          </p:cNvCxnSpPr>
          <p:nvPr/>
        </p:nvCxnSpPr>
        <p:spPr>
          <a:xfrm rot="5400000">
            <a:off x="9408750" y="4751250"/>
            <a:ext cx="495000" cy="1450500"/>
          </a:xfrm>
          <a:prstGeom prst="bentConnector2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redondeado 54"/>
          <p:cNvSpPr/>
          <p:nvPr/>
        </p:nvSpPr>
        <p:spPr>
          <a:xfrm>
            <a:off x="1408784" y="3114000"/>
            <a:ext cx="2025000" cy="63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La incidencia es….</a:t>
            </a:r>
          </a:p>
        </p:txBody>
      </p:sp>
      <p:cxnSp>
        <p:nvCxnSpPr>
          <p:cNvPr id="1100" name="Conector angular 1099"/>
          <p:cNvCxnSpPr>
            <a:stCxn id="55" idx="2"/>
            <a:endCxn id="28" idx="3"/>
          </p:cNvCxnSpPr>
          <p:nvPr/>
        </p:nvCxnSpPr>
        <p:spPr>
          <a:xfrm rot="5400000">
            <a:off x="2044219" y="3880781"/>
            <a:ext cx="513846" cy="240284"/>
          </a:xfrm>
          <a:prstGeom prst="bentConnector2">
            <a:avLst/>
          </a:prstGeom>
          <a:ln w="38100">
            <a:solidFill>
              <a:srgbClr val="188D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8" name="Conector angular 1107"/>
          <p:cNvCxnSpPr>
            <a:cxnSpLocks/>
          </p:cNvCxnSpPr>
          <p:nvPr/>
        </p:nvCxnSpPr>
        <p:spPr>
          <a:xfrm rot="5400000" flipH="1" flipV="1">
            <a:off x="6274471" y="3371647"/>
            <a:ext cx="2917216" cy="1104018"/>
          </a:xfrm>
          <a:prstGeom prst="bentConnector3">
            <a:avLst>
              <a:gd name="adj1" fmla="val -629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9" name="Grupo 1128"/>
          <p:cNvGrpSpPr/>
          <p:nvPr/>
        </p:nvGrpSpPr>
        <p:grpSpPr>
          <a:xfrm>
            <a:off x="15004" y="1248608"/>
            <a:ext cx="12176962" cy="369000"/>
            <a:chOff x="12838" y="6495930"/>
            <a:chExt cx="12176962" cy="369000"/>
          </a:xfrm>
        </p:grpSpPr>
        <p:sp>
          <p:nvSpPr>
            <p:cNvPr id="27" name="Rectángulo 26"/>
            <p:cNvSpPr/>
            <p:nvPr/>
          </p:nvSpPr>
          <p:spPr>
            <a:xfrm>
              <a:off x="12838" y="6504120"/>
              <a:ext cx="2425061" cy="3526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900" spc="300">
                  <a:latin typeface="Century Gothic"/>
                </a:rPr>
                <a:t>PROTECCIÓN</a:t>
              </a:r>
              <a:endParaRPr lang="es-ES" sz="900" spc="300">
                <a:latin typeface="Century Gothic" panose="020B0502020202020204" pitchFamily="34" charset="0"/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2421950" y="6495930"/>
              <a:ext cx="2445950" cy="369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900" spc="300">
                  <a:latin typeface="Century Gothic"/>
                </a:rPr>
                <a:t>IDENTIFICACIÓN DEL PROBLEMA</a:t>
              </a:r>
              <a:endParaRPr lang="es-ES" sz="900" spc="300">
                <a:latin typeface="Century Gothic" panose="020B0502020202020204" pitchFamily="34" charset="0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4867900" y="6495930"/>
              <a:ext cx="4891900" cy="369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900" spc="300">
                  <a:latin typeface="Century Gothic"/>
                </a:rPr>
                <a:t>RECURSOS-SOLUCIONES</a:t>
              </a:r>
              <a:endParaRPr lang="es-ES" sz="900"/>
            </a:p>
          </p:txBody>
        </p:sp>
        <p:sp>
          <p:nvSpPr>
            <p:cNvPr id="265" name="Rectángulo 264"/>
            <p:cNvSpPr/>
            <p:nvPr/>
          </p:nvSpPr>
          <p:spPr>
            <a:xfrm>
              <a:off x="9759800" y="6495930"/>
              <a:ext cx="2430000" cy="369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900" spc="300">
                  <a:latin typeface="Century Gothic"/>
                </a:rPr>
                <a:t>ADAPTACIÓN</a:t>
              </a:r>
            </a:p>
          </p:txBody>
        </p:sp>
      </p:grpSp>
      <p:sp>
        <p:nvSpPr>
          <p:cNvPr id="270" name="Rectángulo redondeado 269"/>
          <p:cNvSpPr/>
          <p:nvPr/>
        </p:nvSpPr>
        <p:spPr>
          <a:xfrm>
            <a:off x="10257000" y="5859000"/>
            <a:ext cx="1869000" cy="63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Adapta medidas protección</a:t>
            </a:r>
          </a:p>
        </p:txBody>
      </p:sp>
      <p:cxnSp>
        <p:nvCxnSpPr>
          <p:cNvPr id="1136" name="Conector angular 1135"/>
          <p:cNvCxnSpPr>
            <a:stCxn id="110" idx="3"/>
            <a:endCxn id="270" idx="1"/>
          </p:cNvCxnSpPr>
          <p:nvPr/>
        </p:nvCxnSpPr>
        <p:spPr>
          <a:xfrm flipV="1">
            <a:off x="10011000" y="6174000"/>
            <a:ext cx="246000" cy="22500"/>
          </a:xfrm>
          <a:prstGeom prst="bentConnector3">
            <a:avLst/>
          </a:prstGeom>
          <a:ln w="38100">
            <a:solidFill>
              <a:srgbClr val="128D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8" name="Conector angular 1147"/>
          <p:cNvCxnSpPr>
            <a:cxnSpLocks/>
            <a:stCxn id="89" idx="2"/>
            <a:endCxn id="110" idx="0"/>
          </p:cNvCxnSpPr>
          <p:nvPr/>
        </p:nvCxnSpPr>
        <p:spPr>
          <a:xfrm rot="16200000" flipH="1">
            <a:off x="7387012" y="4337512"/>
            <a:ext cx="2905148" cy="137827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redondeado 22"/>
          <p:cNvSpPr/>
          <p:nvPr/>
        </p:nvSpPr>
        <p:spPr>
          <a:xfrm>
            <a:off x="5061757" y="-1349270"/>
            <a:ext cx="5625000" cy="45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0" name="Imagen 2">
            <a:extLst>
              <a:ext uri="{FF2B5EF4-FFF2-40B4-BE49-F238E27FC236}">
                <a16:creationId xmlns:a16="http://schemas.microsoft.com/office/drawing/2014/main" id="{645316E8-DA2F-4A44-92AD-97D78CD5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3672" cy="991553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88A667AF-3FE5-4EBD-96B1-F3CA74A45A23}"/>
              </a:ext>
            </a:extLst>
          </p:cNvPr>
          <p:cNvSpPr txBox="1"/>
          <p:nvPr/>
        </p:nvSpPr>
        <p:spPr>
          <a:xfrm>
            <a:off x="3013092" y="-2099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8D501C-C6AD-4E59-97A5-C66E532FC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1580142"/>
            <a:ext cx="1849237" cy="17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105" grpId="0" animBg="1"/>
      <p:bldP spid="110" grpId="0" animBg="1"/>
      <p:bldP spid="55" grpId="0" animBg="1"/>
      <p:bldP spid="55" grpId="1" animBg="1"/>
      <p:bldP spid="55" grpId="2" animBg="1"/>
      <p:bldP spid="270" grpId="0" animBg="1"/>
      <p:bldP spid="27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>
            <a:extLst>
              <a:ext uri="{FF2B5EF4-FFF2-40B4-BE49-F238E27FC236}">
                <a16:creationId xmlns:a16="http://schemas.microsoft.com/office/drawing/2014/main" id="{175255CF-B1C8-4B4A-8F1D-9BC8FCDC02BA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DC339F79-DDFA-4536-80C3-1502CA0C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7735B69-CDEC-4837-ABA8-220AAEC0859B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CAB13A-CC94-4839-85F7-4EFBC3E38B37}"/>
              </a:ext>
            </a:extLst>
          </p:cNvPr>
          <p:cNvSpPr txBox="1"/>
          <p:nvPr/>
        </p:nvSpPr>
        <p:spPr>
          <a:xfrm>
            <a:off x="1621970" y="2654568"/>
            <a:ext cx="8336013" cy="18774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sz="2800">
              <a:solidFill>
                <a:schemeClr val="tx1"/>
              </a:solidFill>
              <a:latin typeface="Baguet Script"/>
              <a:ea typeface="+mn-lt"/>
              <a:cs typeface="+mn-lt"/>
            </a:endParaRPr>
          </a:p>
          <a:p>
            <a:pPr algn="ctr"/>
            <a:r>
              <a:rPr lang="es-ES" sz="2800">
                <a:solidFill>
                  <a:schemeClr val="tx1"/>
                </a:solidFill>
                <a:latin typeface="Baguet Script"/>
                <a:ea typeface="+mn-lt"/>
                <a:cs typeface="+mn-lt"/>
              </a:rPr>
              <a:t>"LO QUE NO TE MATA TE HACE MÁS FUERTE"</a:t>
            </a:r>
            <a:endParaRPr lang="en-US" sz="2800">
              <a:solidFill>
                <a:schemeClr val="tx1"/>
              </a:solidFill>
              <a:latin typeface="Baguet Script"/>
              <a:ea typeface="+mn-lt"/>
              <a:cs typeface="+mn-lt"/>
            </a:endParaRPr>
          </a:p>
          <a:p>
            <a:pPr algn="ctr"/>
            <a:endParaRPr lang="es-ES">
              <a:ea typeface="+mn-lt"/>
              <a:cs typeface="+mn-lt"/>
            </a:endParaRPr>
          </a:p>
          <a:p>
            <a:pPr algn="r"/>
            <a:r>
              <a:rPr lang="es-ES" sz="2400" b="1">
                <a:solidFill>
                  <a:srgbClr val="FFFFFF"/>
                </a:solidFill>
                <a:ea typeface="+mn-lt"/>
                <a:cs typeface="+mn-lt"/>
              </a:rPr>
              <a:t>Friedrich Nietzsche</a:t>
            </a:r>
          </a:p>
          <a:p>
            <a:pPr algn="r"/>
            <a:endParaRPr lang="es-ES" b="1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B809A1-A1C6-4F2E-B554-E820A2FA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5" y="2060161"/>
            <a:ext cx="9448800" cy="3191252"/>
          </a:xfrm>
          <a:prstGeom prst="rect">
            <a:avLst/>
          </a:prstGeom>
        </p:spPr>
      </p:pic>
      <p:sp>
        <p:nvSpPr>
          <p:cNvPr id="3" name="Bocadillo: ovalado 2">
            <a:extLst>
              <a:ext uri="{FF2B5EF4-FFF2-40B4-BE49-F238E27FC236}">
                <a16:creationId xmlns:a16="http://schemas.microsoft.com/office/drawing/2014/main" id="{B2D65ABE-2F9F-4A54-A082-4815826AF6C5}"/>
              </a:ext>
            </a:extLst>
          </p:cNvPr>
          <p:cNvSpPr/>
          <p:nvPr/>
        </p:nvSpPr>
        <p:spPr>
          <a:xfrm>
            <a:off x="8134268" y="899227"/>
            <a:ext cx="3747200" cy="1928280"/>
          </a:xfrm>
          <a:prstGeom prst="wedgeEllipseCallout">
            <a:avLst>
              <a:gd name="adj1" fmla="val -70363"/>
              <a:gd name="adj2" fmla="val 482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51594E-148A-4FFB-8783-4E671BC880DF}"/>
              </a:ext>
            </a:extLst>
          </p:cNvPr>
          <p:cNvSpPr txBox="1"/>
          <p:nvPr/>
        </p:nvSpPr>
        <p:spPr>
          <a:xfrm>
            <a:off x="8238342" y="1653280"/>
            <a:ext cx="353488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200">
                <a:latin typeface="Aharoni"/>
                <a:cs typeface="Aharoni"/>
              </a:rPr>
              <a:t>RECUERDA QUE:</a:t>
            </a:r>
            <a:endParaRPr lang="es-ES" sz="32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642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54A6B16F-FC7A-4CBF-953A-B6FC381E5A48}"/>
              </a:ext>
            </a:extLst>
          </p:cNvPr>
          <p:cNvGrpSpPr/>
          <p:nvPr/>
        </p:nvGrpSpPr>
        <p:grpSpPr>
          <a:xfrm>
            <a:off x="3843483" y="1153227"/>
            <a:ext cx="4500128" cy="2490708"/>
            <a:chOff x="3906983" y="1080656"/>
            <a:chExt cx="4500128" cy="2490708"/>
          </a:xfrm>
        </p:grpSpPr>
        <p:sp>
          <p:nvSpPr>
            <p:cNvPr id="11" name="Bocadillo: ovalado 10">
              <a:extLst>
                <a:ext uri="{FF2B5EF4-FFF2-40B4-BE49-F238E27FC236}">
                  <a16:creationId xmlns:a16="http://schemas.microsoft.com/office/drawing/2014/main" id="{2635545E-F53A-412B-8CDA-1A76858A5578}"/>
                </a:ext>
              </a:extLst>
            </p:cNvPr>
            <p:cNvSpPr/>
            <p:nvPr/>
          </p:nvSpPr>
          <p:spPr>
            <a:xfrm>
              <a:off x="3906983" y="1080656"/>
              <a:ext cx="4500128" cy="2490708"/>
            </a:xfrm>
            <a:prstGeom prst="wedgeEllipseCallout">
              <a:avLst>
                <a:gd name="adj1" fmla="val -70363"/>
                <a:gd name="adj2" fmla="val 482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134216E-49EF-4F7A-8EEB-80E352DD3726}"/>
                </a:ext>
              </a:extLst>
            </p:cNvPr>
            <p:cNvSpPr txBox="1"/>
            <p:nvPr/>
          </p:nvSpPr>
          <p:spPr>
            <a:xfrm>
              <a:off x="4392056" y="1997994"/>
              <a:ext cx="353488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AHORA TE TOCA A TI</a:t>
              </a:r>
            </a:p>
            <a:p>
              <a:pPr algn="ctr"/>
              <a:r>
                <a:rPr lang="es-ES">
                  <a:latin typeface="Aharoni" panose="02010803020104030203" pitchFamily="2" charset="-79"/>
                  <a:cs typeface="Aharoni" panose="02010803020104030203" pitchFamily="2" charset="-79"/>
                </a:rPr>
                <a:t>VALORAR LA ACTIVIDAD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FB92D0-70FE-47BB-A7FC-93186EDF0FED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3" name="Imagen 2">
            <a:extLst>
              <a:ext uri="{FF2B5EF4-FFF2-40B4-BE49-F238E27FC236}">
                <a16:creationId xmlns:a16="http://schemas.microsoft.com/office/drawing/2014/main" id="{55949D63-C8EC-437A-A768-F3523F064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5C78274-71E2-4416-BA56-81A5C7E74F65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3062AF-CB17-46D2-88EF-4FD08770AAC7}"/>
              </a:ext>
            </a:extLst>
          </p:cNvPr>
          <p:cNvSpPr txBox="1"/>
          <p:nvPr/>
        </p:nvSpPr>
        <p:spPr>
          <a:xfrm>
            <a:off x="5559684" y="4434855"/>
            <a:ext cx="3382914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endParaRPr lang="es-ES">
              <a:ea typeface="+mn-lt"/>
              <a:cs typeface="+mn-lt"/>
            </a:endParaRPr>
          </a:p>
          <a:p>
            <a:pPr algn="ctr"/>
            <a:r>
              <a:rPr lang="es-ES">
                <a:ea typeface="+mn-lt"/>
                <a:cs typeface="+mn-lt"/>
              </a:rPr>
              <a:t>Escribe en la barra de direcciones:</a:t>
            </a:r>
          </a:p>
          <a:p>
            <a:pPr algn="ctr"/>
            <a:r>
              <a:rPr lang="es-ES" sz="2800" b="1">
                <a:solidFill>
                  <a:schemeClr val="accent6"/>
                </a:solidFill>
                <a:ea typeface="+mn-lt"/>
                <a:cs typeface="+mn-lt"/>
              </a:rPr>
              <a:t>bit.ly/evaPSCD22</a:t>
            </a:r>
          </a:p>
          <a:p>
            <a:pPr algn="ctr"/>
            <a:endParaRPr lang="es-ES">
              <a:ea typeface="+mn-lt"/>
              <a:cs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39C335-7288-45EA-884F-5F7948AA3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5" y="3418254"/>
            <a:ext cx="3200000" cy="3390476"/>
          </a:xfrm>
          <a:prstGeom prst="rect">
            <a:avLst/>
          </a:prstGeom>
        </p:spPr>
      </p:pic>
      <p:pic>
        <p:nvPicPr>
          <p:cNvPr id="15" name="Imagen 14">
            <a:hlinkClick r:id="rId4"/>
            <a:extLst>
              <a:ext uri="{FF2B5EF4-FFF2-40B4-BE49-F238E27FC236}">
                <a16:creationId xmlns:a16="http://schemas.microsoft.com/office/drawing/2014/main" id="{7C28C999-2E1A-4E19-B03C-B48E6B639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3" y="3823020"/>
            <a:ext cx="4755899" cy="2577885"/>
          </a:xfrm>
          <a:prstGeom prst="rect">
            <a:avLst/>
          </a:prstGeom>
        </p:spPr>
      </p:pic>
      <p:pic>
        <p:nvPicPr>
          <p:cNvPr id="2" name="Imagen 5" descr="Código QR&#10;&#10;Descripción generada automáticamente">
            <a:extLst>
              <a:ext uri="{FF2B5EF4-FFF2-40B4-BE49-F238E27FC236}">
                <a16:creationId xmlns:a16="http://schemas.microsoft.com/office/drawing/2014/main" id="{7735738D-9B84-4398-8B2E-0AE5BB23B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053" y="86774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8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>
            <a:extLst>
              <a:ext uri="{FF2B5EF4-FFF2-40B4-BE49-F238E27FC236}">
                <a16:creationId xmlns:a16="http://schemas.microsoft.com/office/drawing/2014/main" id="{175255CF-B1C8-4B4A-8F1D-9BC8FCDC02BA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DC339F79-DDFA-4536-80C3-1502CA0C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7735B69-CDEC-4837-ABA8-220AAEC0859B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CAB13A-CC94-4839-85F7-4EFBC3E38B37}"/>
              </a:ext>
            </a:extLst>
          </p:cNvPr>
          <p:cNvSpPr txBox="1"/>
          <p:nvPr/>
        </p:nvSpPr>
        <p:spPr>
          <a:xfrm>
            <a:off x="2184399" y="2464068"/>
            <a:ext cx="8336013" cy="18774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s-ES" sz="2800">
              <a:solidFill>
                <a:schemeClr val="tx1"/>
              </a:solidFill>
              <a:latin typeface="Baguet Script"/>
              <a:ea typeface="+mn-lt"/>
              <a:cs typeface="+mn-lt"/>
            </a:endParaRPr>
          </a:p>
          <a:p>
            <a:pPr algn="ctr"/>
            <a:r>
              <a:rPr lang="es-ES" sz="2800">
                <a:solidFill>
                  <a:schemeClr val="tx1"/>
                </a:solidFill>
                <a:latin typeface="Baguet Script"/>
                <a:ea typeface="+mn-lt"/>
                <a:cs typeface="+mn-lt"/>
              </a:rPr>
              <a:t>"LO QUE NO TE MATA TE HACE MÁS FUERTE"</a:t>
            </a:r>
            <a:endParaRPr lang="en-US" sz="2800">
              <a:solidFill>
                <a:schemeClr val="tx1"/>
              </a:solidFill>
              <a:latin typeface="Baguet Script"/>
              <a:ea typeface="+mn-lt"/>
              <a:cs typeface="+mn-lt"/>
            </a:endParaRPr>
          </a:p>
          <a:p>
            <a:pPr algn="ctr"/>
            <a:endParaRPr lang="es-ES">
              <a:ea typeface="+mn-lt"/>
              <a:cs typeface="+mn-lt"/>
            </a:endParaRPr>
          </a:p>
          <a:p>
            <a:pPr algn="r"/>
            <a:r>
              <a:rPr lang="es-ES" sz="2400" b="1">
                <a:solidFill>
                  <a:srgbClr val="FFFFFF"/>
                </a:solidFill>
                <a:ea typeface="+mn-lt"/>
                <a:cs typeface="+mn-lt"/>
              </a:rPr>
              <a:t>Friedrich Nietzsche</a:t>
            </a:r>
          </a:p>
          <a:p>
            <a:pPr algn="r"/>
            <a:endParaRPr lang="es-ES" b="1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B809A1-A1C6-4F2E-B554-E820A2FA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06" y="1833374"/>
            <a:ext cx="9448800" cy="31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71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E17CB2C-FD06-49C3-8436-B5383222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7923" cy="45933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009C95-0A11-42EE-B718-5BB6DA620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11" y="3081141"/>
            <a:ext cx="2768378" cy="37768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D44C8E-6BE6-4129-8732-74013F917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1287" y="4310742"/>
            <a:ext cx="2080397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3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9783E2B-6CA6-4365-9AE8-45A779C656F8}"/>
              </a:ext>
            </a:extLst>
          </p:cNvPr>
          <p:cNvGrpSpPr/>
          <p:nvPr/>
        </p:nvGrpSpPr>
        <p:grpSpPr>
          <a:xfrm>
            <a:off x="596765" y="1662251"/>
            <a:ext cx="7553099" cy="5011083"/>
            <a:chOff x="130113" y="1304023"/>
            <a:chExt cx="8019752" cy="5369311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DDA0135-4A05-49B8-A093-59EA5F4C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13" y="1304023"/>
              <a:ext cx="8019752" cy="5369311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5CE7263-0ADA-463C-B2CD-CC612A5BC2B7}"/>
                </a:ext>
              </a:extLst>
            </p:cNvPr>
            <p:cNvGrpSpPr/>
            <p:nvPr/>
          </p:nvGrpSpPr>
          <p:grpSpPr>
            <a:xfrm>
              <a:off x="525671" y="1686334"/>
              <a:ext cx="7148823" cy="4856838"/>
              <a:chOff x="4882055" y="1896033"/>
              <a:chExt cx="6448097" cy="4380693"/>
            </a:xfrm>
          </p:grpSpPr>
          <p:pic>
            <p:nvPicPr>
              <p:cNvPr id="7" name="Imagen 7">
                <a:extLst>
                  <a:ext uri="{FF2B5EF4-FFF2-40B4-BE49-F238E27FC236}">
                    <a16:creationId xmlns:a16="http://schemas.microsoft.com/office/drawing/2014/main" id="{A7D6824C-C275-4F8A-BCBF-A1539398D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2055" y="1896033"/>
                <a:ext cx="6448097" cy="3775381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52D7C03-A435-4269-B17B-14EB1E2C223D}"/>
                  </a:ext>
                </a:extLst>
              </p:cNvPr>
              <p:cNvSpPr txBox="1"/>
              <p:nvPr/>
            </p:nvSpPr>
            <p:spPr>
              <a:xfrm>
                <a:off x="8277571" y="5943602"/>
                <a:ext cx="2961054" cy="33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i="1">
                    <a:latin typeface="Aharoni" panose="02010803020104030203" pitchFamily="2" charset="-79"/>
                    <a:cs typeface="Aharoni" panose="02010803020104030203" pitchFamily="2" charset="-79"/>
                  </a:rPr>
                  <a:t>… Y llegó Filomena…</a:t>
                </a:r>
                <a:endParaRPr lang="en-GB" i="1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C21E3301-EEEF-438F-8C58-F0A7697B4585}"/>
              </a:ext>
            </a:extLst>
          </p:cNvPr>
          <p:cNvGrpSpPr/>
          <p:nvPr/>
        </p:nvGrpSpPr>
        <p:grpSpPr>
          <a:xfrm>
            <a:off x="8599882" y="731196"/>
            <a:ext cx="3559174" cy="1988782"/>
            <a:chOff x="8087837" y="567874"/>
            <a:chExt cx="3559174" cy="1988782"/>
          </a:xfrm>
        </p:grpSpPr>
        <p:sp>
          <p:nvSpPr>
            <p:cNvPr id="10" name="Bocadillo: ovalado 9">
              <a:extLst>
                <a:ext uri="{FF2B5EF4-FFF2-40B4-BE49-F238E27FC236}">
                  <a16:creationId xmlns:a16="http://schemas.microsoft.com/office/drawing/2014/main" id="{93E66BCF-D6F3-4252-8F1C-A4E74C2D3BAB}"/>
                </a:ext>
              </a:extLst>
            </p:cNvPr>
            <p:cNvSpPr/>
            <p:nvPr/>
          </p:nvSpPr>
          <p:spPr>
            <a:xfrm>
              <a:off x="8087837" y="567874"/>
              <a:ext cx="3356199" cy="1988782"/>
            </a:xfrm>
            <a:prstGeom prst="wedgeEllipseCallout">
              <a:avLst>
                <a:gd name="adj1" fmla="val -20425"/>
                <a:gd name="adj2" fmla="val 9861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>
                  <a:cs typeface="Calibri"/>
                </a:rPr>
                <a:t>Os</a:t>
              </a:r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758BD2C-3024-4B09-9FDC-BB2F77BC07D4}"/>
                </a:ext>
              </a:extLst>
            </p:cNvPr>
            <p:cNvSpPr txBox="1"/>
            <p:nvPr/>
          </p:nvSpPr>
          <p:spPr>
            <a:xfrm>
              <a:off x="8515025" y="900545"/>
              <a:ext cx="3131986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 sz="2000" i="1">
                  <a:latin typeface="Aharoni"/>
                  <a:cs typeface="Calibri Light"/>
                </a:rPr>
                <a:t>Nadie imaginaba que una ciudad como Madrid pudiera quedar paralizada...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915A08D3-7871-4F38-88E8-A103CEB391CC}"/>
              </a:ext>
            </a:extLst>
          </p:cNvPr>
          <p:cNvGrpSpPr/>
          <p:nvPr/>
        </p:nvGrpSpPr>
        <p:grpSpPr>
          <a:xfrm>
            <a:off x="7674494" y="2493220"/>
            <a:ext cx="4180114" cy="4180114"/>
            <a:chOff x="302033" y="2677886"/>
            <a:chExt cx="4180114" cy="418011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13A516A-35B4-40DB-9F31-9C153A58A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33" y="2677886"/>
              <a:ext cx="4180114" cy="418011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5192C6A-E13A-43E6-8867-DDA42B43DA1F}"/>
                </a:ext>
              </a:extLst>
            </p:cNvPr>
            <p:cNvSpPr txBox="1"/>
            <p:nvPr/>
          </p:nvSpPr>
          <p:spPr>
            <a:xfrm rot="21184568">
              <a:off x="2638968" y="3308400"/>
              <a:ext cx="1640193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 sz="2800">
                  <a:latin typeface="Arial Narrow"/>
                </a:rPr>
                <a:t>Un suceso</a:t>
              </a:r>
            </a:p>
            <a:p>
              <a:r>
                <a:rPr lang="es-ES" sz="2800">
                  <a:latin typeface="Arial Narrow"/>
                </a:rPr>
                <a:t>inesperado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FB626D-2E97-4697-8D5B-46C42AB47511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7" name="Imagen 2">
            <a:extLst>
              <a:ext uri="{FF2B5EF4-FFF2-40B4-BE49-F238E27FC236}">
                <a16:creationId xmlns:a16="http://schemas.microsoft.com/office/drawing/2014/main" id="{254FE9CF-DDBC-475D-9992-BD5A16619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E364CFF-D80A-4F69-91BF-06BE1770D45D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80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Pantalla de video juego&#10;&#10;Descripción generada automáticamente con confianza media">
            <a:extLst>
              <a:ext uri="{FF2B5EF4-FFF2-40B4-BE49-F238E27FC236}">
                <a16:creationId xmlns:a16="http://schemas.microsoft.com/office/drawing/2014/main" id="{AD5D3A6A-CDD1-4AB9-B800-8BFE60784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6" y="1578521"/>
            <a:ext cx="7520133" cy="50859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99AD855-E862-4D7A-B68C-33CFF321B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48" y="3663339"/>
            <a:ext cx="2171070" cy="261277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4E657F49-A390-4D8C-BC6F-8EF86650738D}"/>
              </a:ext>
            </a:extLst>
          </p:cNvPr>
          <p:cNvSpPr/>
          <p:nvPr/>
        </p:nvSpPr>
        <p:spPr>
          <a:xfrm>
            <a:off x="10053519" y="3060123"/>
            <a:ext cx="346363" cy="32558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C6D84E6-CF9F-40AF-A9C3-1A95D4D9A0C2}"/>
              </a:ext>
            </a:extLst>
          </p:cNvPr>
          <p:cNvSpPr/>
          <p:nvPr/>
        </p:nvSpPr>
        <p:spPr>
          <a:xfrm>
            <a:off x="10226701" y="3500548"/>
            <a:ext cx="346363" cy="32558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B0C9230-3DB7-4677-AB6A-4B7DBC0B4024}"/>
              </a:ext>
            </a:extLst>
          </p:cNvPr>
          <p:cNvGrpSpPr/>
          <p:nvPr/>
        </p:nvGrpSpPr>
        <p:grpSpPr>
          <a:xfrm>
            <a:off x="8386092" y="1235321"/>
            <a:ext cx="2683689" cy="1210437"/>
            <a:chOff x="8967983" y="1710869"/>
            <a:chExt cx="2683689" cy="1210437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3DCD4452-BF31-47B2-8510-4D944AF9790F}"/>
                </a:ext>
              </a:extLst>
            </p:cNvPr>
            <p:cNvSpPr/>
            <p:nvPr/>
          </p:nvSpPr>
          <p:spPr>
            <a:xfrm>
              <a:off x="8967983" y="1710869"/>
              <a:ext cx="2683689" cy="121043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1F46544-2683-4658-A4E2-BC0BBC11BD24}"/>
                </a:ext>
              </a:extLst>
            </p:cNvPr>
            <p:cNvSpPr txBox="1"/>
            <p:nvPr/>
          </p:nvSpPr>
          <p:spPr>
            <a:xfrm>
              <a:off x="9471628" y="1940873"/>
              <a:ext cx="1856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dirty="0"/>
                <a:t>¿Y  si…?</a:t>
              </a:r>
              <a:endParaRPr lang="en-GB" sz="4000" dirty="0"/>
            </a:p>
          </p:txBody>
        </p:sp>
      </p:grpSp>
      <p:sp>
        <p:nvSpPr>
          <p:cNvPr id="22" name="Elipse 21">
            <a:extLst>
              <a:ext uri="{FF2B5EF4-FFF2-40B4-BE49-F238E27FC236}">
                <a16:creationId xmlns:a16="http://schemas.microsoft.com/office/drawing/2014/main" id="{48A3D100-EEC1-4F5F-8099-8AFA2B074C3B}"/>
              </a:ext>
            </a:extLst>
          </p:cNvPr>
          <p:cNvSpPr/>
          <p:nvPr/>
        </p:nvSpPr>
        <p:spPr>
          <a:xfrm>
            <a:off x="9875455" y="2608549"/>
            <a:ext cx="346363" cy="32558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Apocalipsis, Catástrofe, Hora De Finalización">
            <a:extLst>
              <a:ext uri="{FF2B5EF4-FFF2-40B4-BE49-F238E27FC236}">
                <a16:creationId xmlns:a16="http://schemas.microsoft.com/office/drawing/2014/main" id="{9F0F4D1D-8982-4303-A61A-21C8DD74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242">
            <a:off x="1035971" y="2381659"/>
            <a:ext cx="6676460" cy="37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1176AA1-7B87-4774-916A-56FEC59F170B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3" name="Imagen 2">
            <a:extLst>
              <a:ext uri="{FF2B5EF4-FFF2-40B4-BE49-F238E27FC236}">
                <a16:creationId xmlns:a16="http://schemas.microsoft.com/office/drawing/2014/main" id="{92ABB830-B6D5-4B03-86DA-30216948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5993ADA-5643-474E-AE33-F6C9B25D4C48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 dirty="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 dirty="0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 dirty="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 dirty="0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 dirty="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 dirty="0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 dirty="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 dirty="0">
              <a:solidFill>
                <a:schemeClr val="accent4"/>
              </a:solidFill>
              <a:latin typeface="Bodoni"/>
              <a:cs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2222C02-5E9E-40A7-96BA-8C673A23F89E}"/>
              </a:ext>
            </a:extLst>
          </p:cNvPr>
          <p:cNvGrpSpPr/>
          <p:nvPr/>
        </p:nvGrpSpPr>
        <p:grpSpPr>
          <a:xfrm>
            <a:off x="427269" y="1610706"/>
            <a:ext cx="7893863" cy="5339333"/>
            <a:chOff x="366317" y="1610706"/>
            <a:chExt cx="7893863" cy="533933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6E07ED6-16B7-41A2-B99A-96C2244D8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34" y="1710869"/>
              <a:ext cx="7520133" cy="5013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108484A-3B0E-4B9E-9B9F-9EA99660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17" y="1610706"/>
              <a:ext cx="7893863" cy="5339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662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6C2848-1E8A-4D80-BF26-76CFD20CC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49" y="1710869"/>
            <a:ext cx="4208293" cy="51315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5958E4-8AA9-40DA-B920-67213AE02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247037"/>
            <a:ext cx="769620" cy="769620"/>
          </a:xfrm>
          <a:prstGeom prst="rect">
            <a:avLst/>
          </a:prstGeom>
        </p:spPr>
      </p:pic>
      <p:pic>
        <p:nvPicPr>
          <p:cNvPr id="3" name="Imagen 6">
            <a:extLst>
              <a:ext uri="{FF2B5EF4-FFF2-40B4-BE49-F238E27FC236}">
                <a16:creationId xmlns:a16="http://schemas.microsoft.com/office/drawing/2014/main" id="{60E275C8-33A6-45FB-BD66-A2D6F560C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01585" y="3016657"/>
            <a:ext cx="1276350" cy="3562350"/>
          </a:xfrm>
          <a:prstGeom prst="rect">
            <a:avLst/>
          </a:prstGeom>
        </p:spPr>
      </p:pic>
      <p:sp>
        <p:nvSpPr>
          <p:cNvPr id="13" name="Bocadillo nube: nube 12">
            <a:extLst>
              <a:ext uri="{FF2B5EF4-FFF2-40B4-BE49-F238E27FC236}">
                <a16:creationId xmlns:a16="http://schemas.microsoft.com/office/drawing/2014/main" id="{F1634C32-B049-4594-87BD-F29BD7E36C1C}"/>
              </a:ext>
            </a:extLst>
          </p:cNvPr>
          <p:cNvSpPr/>
          <p:nvPr/>
        </p:nvSpPr>
        <p:spPr>
          <a:xfrm>
            <a:off x="9329070" y="1823291"/>
            <a:ext cx="2241754" cy="1410789"/>
          </a:xfrm>
          <a:prstGeom prst="cloudCallout">
            <a:avLst>
              <a:gd name="adj1" fmla="val -70415"/>
              <a:gd name="adj2" fmla="val 106837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Bocadillo nube: nube 13">
            <a:extLst>
              <a:ext uri="{FF2B5EF4-FFF2-40B4-BE49-F238E27FC236}">
                <a16:creationId xmlns:a16="http://schemas.microsoft.com/office/drawing/2014/main" id="{5A01951A-0A8F-405C-8A74-922B3F1AB53A}"/>
              </a:ext>
            </a:extLst>
          </p:cNvPr>
          <p:cNvSpPr/>
          <p:nvPr/>
        </p:nvSpPr>
        <p:spPr>
          <a:xfrm>
            <a:off x="9291330" y="3372932"/>
            <a:ext cx="2513271" cy="1191824"/>
          </a:xfrm>
          <a:prstGeom prst="cloudCallout">
            <a:avLst>
              <a:gd name="adj1" fmla="val -74370"/>
              <a:gd name="adj2" fmla="val 56989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Bocadillo nube: nube 14">
            <a:extLst>
              <a:ext uri="{FF2B5EF4-FFF2-40B4-BE49-F238E27FC236}">
                <a16:creationId xmlns:a16="http://schemas.microsoft.com/office/drawing/2014/main" id="{866841B7-B18E-4020-8CE7-F04441EBBF22}"/>
              </a:ext>
            </a:extLst>
          </p:cNvPr>
          <p:cNvSpPr/>
          <p:nvPr/>
        </p:nvSpPr>
        <p:spPr>
          <a:xfrm>
            <a:off x="9219681" y="4955145"/>
            <a:ext cx="2095430" cy="1592668"/>
          </a:xfrm>
          <a:prstGeom prst="cloudCallout">
            <a:avLst>
              <a:gd name="adj1" fmla="val -82353"/>
              <a:gd name="adj2" fmla="val -66549"/>
            </a:avLst>
          </a:prstGeom>
          <a:blipFill dpi="0" rotWithShape="1">
            <a:blip r:embed="rId8"/>
            <a:srcRect/>
            <a:stretch>
              <a:fillRect l="4000" t="17000" r="18000"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Bocadillo nube: nube 15">
            <a:extLst>
              <a:ext uri="{FF2B5EF4-FFF2-40B4-BE49-F238E27FC236}">
                <a16:creationId xmlns:a16="http://schemas.microsoft.com/office/drawing/2014/main" id="{4066669D-D93A-4099-89B0-5A9140EABC6C}"/>
              </a:ext>
            </a:extLst>
          </p:cNvPr>
          <p:cNvSpPr/>
          <p:nvPr/>
        </p:nvSpPr>
        <p:spPr>
          <a:xfrm>
            <a:off x="9015759" y="492615"/>
            <a:ext cx="2790016" cy="1410789"/>
          </a:xfrm>
          <a:prstGeom prst="cloudCallout">
            <a:avLst>
              <a:gd name="adj1" fmla="val -70522"/>
              <a:gd name="adj2" fmla="val 139897"/>
            </a:avLst>
          </a:prstGeom>
          <a:blipFill dpi="0" rotWithShape="1">
            <a:blip r:embed="rId9"/>
            <a:srcRect/>
            <a:stretch>
              <a:fillRect l="-7000" t="-64000" r="4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0895387-1EE8-4693-A484-2168ABA23810}"/>
              </a:ext>
            </a:extLst>
          </p:cNvPr>
          <p:cNvGrpSpPr/>
          <p:nvPr/>
        </p:nvGrpSpPr>
        <p:grpSpPr>
          <a:xfrm>
            <a:off x="3619499" y="3246730"/>
            <a:ext cx="3344133" cy="769620"/>
            <a:chOff x="3619499" y="3246730"/>
            <a:chExt cx="3344133" cy="769620"/>
          </a:xfrm>
        </p:grpSpPr>
        <p:sp>
          <p:nvSpPr>
            <p:cNvPr id="10" name="Bocadillo: rectángulo 9">
              <a:extLst>
                <a:ext uri="{FF2B5EF4-FFF2-40B4-BE49-F238E27FC236}">
                  <a16:creationId xmlns:a16="http://schemas.microsoft.com/office/drawing/2014/main" id="{92143D56-2415-47CA-AAF9-8B82619F9FD4}"/>
                </a:ext>
              </a:extLst>
            </p:cNvPr>
            <p:cNvSpPr/>
            <p:nvPr/>
          </p:nvSpPr>
          <p:spPr>
            <a:xfrm>
              <a:off x="3619500" y="3246730"/>
              <a:ext cx="3344132" cy="769620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478D464-7ED8-47CC-A2CD-15A9AEBC65D4}"/>
                </a:ext>
              </a:extLst>
            </p:cNvPr>
            <p:cNvSpPr txBox="1"/>
            <p:nvPr/>
          </p:nvSpPr>
          <p:spPr>
            <a:xfrm>
              <a:off x="3619499" y="3273059"/>
              <a:ext cx="292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>
                  <a:latin typeface="Arial Nova" panose="020B0504020202020204" pitchFamily="34" charset="0"/>
                </a:rPr>
                <a:t>Últimamente me llevo fatal con las nuevas tecnologías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9343189-5C7D-47B9-B912-5A0A84ED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054" y="3545911"/>
              <a:ext cx="377234" cy="375471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6BD549D-03EA-4565-85EC-48D559C67F2C}"/>
              </a:ext>
            </a:extLst>
          </p:cNvPr>
          <p:cNvGrpSpPr/>
          <p:nvPr/>
        </p:nvGrpSpPr>
        <p:grpSpPr>
          <a:xfrm>
            <a:off x="3882334" y="4075003"/>
            <a:ext cx="3443411" cy="489753"/>
            <a:chOff x="3882334" y="4075003"/>
            <a:chExt cx="3443411" cy="489753"/>
          </a:xfrm>
        </p:grpSpPr>
        <p:sp>
          <p:nvSpPr>
            <p:cNvPr id="17" name="Bocadillo: rectángulo 16">
              <a:extLst>
                <a:ext uri="{FF2B5EF4-FFF2-40B4-BE49-F238E27FC236}">
                  <a16:creationId xmlns:a16="http://schemas.microsoft.com/office/drawing/2014/main" id="{9348AABB-70DC-4FE5-AE0B-164BBFA82FF2}"/>
                </a:ext>
              </a:extLst>
            </p:cNvPr>
            <p:cNvSpPr/>
            <p:nvPr/>
          </p:nvSpPr>
          <p:spPr>
            <a:xfrm flipH="1">
              <a:off x="3882334" y="4075003"/>
              <a:ext cx="3344133" cy="489753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B35971B-06B9-404C-8875-858F6E90920E}"/>
                </a:ext>
              </a:extLst>
            </p:cNvPr>
            <p:cNvSpPr txBox="1"/>
            <p:nvPr/>
          </p:nvSpPr>
          <p:spPr>
            <a:xfrm>
              <a:off x="4396278" y="4104536"/>
              <a:ext cx="2929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>
                  <a:latin typeface="Arial Nova" panose="020B0504020202020204" pitchFamily="34" charset="0"/>
                </a:rPr>
                <a:t>¿Qué has roto esta vez?</a:t>
              </a: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F337D56-0CFF-4551-A728-D2427B34C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253" y="4114743"/>
              <a:ext cx="410272" cy="410272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2F435AB-002D-4754-BF99-0044B9056F25}"/>
              </a:ext>
            </a:extLst>
          </p:cNvPr>
          <p:cNvGrpSpPr/>
          <p:nvPr/>
        </p:nvGrpSpPr>
        <p:grpSpPr>
          <a:xfrm>
            <a:off x="3619500" y="4657078"/>
            <a:ext cx="3395247" cy="769620"/>
            <a:chOff x="3619500" y="4657078"/>
            <a:chExt cx="3395247" cy="769620"/>
          </a:xfrm>
        </p:grpSpPr>
        <p:sp>
          <p:nvSpPr>
            <p:cNvPr id="26" name="Bocadillo: rectángulo 25">
              <a:extLst>
                <a:ext uri="{FF2B5EF4-FFF2-40B4-BE49-F238E27FC236}">
                  <a16:creationId xmlns:a16="http://schemas.microsoft.com/office/drawing/2014/main" id="{5B1B2203-40FE-4AE6-A45B-F925CAF64BDB}"/>
                </a:ext>
              </a:extLst>
            </p:cNvPr>
            <p:cNvSpPr/>
            <p:nvPr/>
          </p:nvSpPr>
          <p:spPr>
            <a:xfrm>
              <a:off x="3619500" y="4657078"/>
              <a:ext cx="3344132" cy="769620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1C4E3A1-DCF2-4036-93F3-C20B083C0851}"/>
                </a:ext>
              </a:extLst>
            </p:cNvPr>
            <p:cNvSpPr txBox="1"/>
            <p:nvPr/>
          </p:nvSpPr>
          <p:spPr>
            <a:xfrm>
              <a:off x="4085280" y="4686527"/>
              <a:ext cx="292946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>
                  <a:latin typeface="Arial Nova"/>
                </a:rPr>
                <a:t>¿Roto? Le puede pasar a cualquiera….</a:t>
              </a:r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A0FF8B00-36E8-47F6-A9E9-B211FA048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254" y="4686527"/>
              <a:ext cx="410272" cy="410272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96A9E62-89A6-46E1-9F08-82AD6AD6CA4E}"/>
              </a:ext>
            </a:extLst>
          </p:cNvPr>
          <p:cNvGrpSpPr/>
          <p:nvPr/>
        </p:nvGrpSpPr>
        <p:grpSpPr>
          <a:xfrm>
            <a:off x="3877945" y="5534557"/>
            <a:ext cx="3344133" cy="690373"/>
            <a:chOff x="3877945" y="5534557"/>
            <a:chExt cx="3344133" cy="690373"/>
          </a:xfrm>
        </p:grpSpPr>
        <p:sp>
          <p:nvSpPr>
            <p:cNvPr id="30" name="Bocadillo: rectángulo 29">
              <a:extLst>
                <a:ext uri="{FF2B5EF4-FFF2-40B4-BE49-F238E27FC236}">
                  <a16:creationId xmlns:a16="http://schemas.microsoft.com/office/drawing/2014/main" id="{7A5481D9-016D-41CF-88F7-A82E5AB7D211}"/>
                </a:ext>
              </a:extLst>
            </p:cNvPr>
            <p:cNvSpPr/>
            <p:nvPr/>
          </p:nvSpPr>
          <p:spPr>
            <a:xfrm flipH="1">
              <a:off x="3877945" y="5534557"/>
              <a:ext cx="3344133" cy="690373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12ABED1-7E07-4D27-9305-084AD62AFF90}"/>
                </a:ext>
              </a:extLst>
            </p:cNvPr>
            <p:cNvSpPr txBox="1"/>
            <p:nvPr/>
          </p:nvSpPr>
          <p:spPr>
            <a:xfrm>
              <a:off x="4017534" y="5548469"/>
              <a:ext cx="312630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>
                  <a:latin typeface="Arial Nova"/>
                </a:rPr>
                <a:t>Pero… ¿me lo vas a contar? O lo tengo que imaginar...</a:t>
              </a:r>
              <a:endParaRPr lang="es-ES">
                <a:latin typeface="Arial Nova" panose="020B0504020202020204" pitchFamily="34" charset="0"/>
              </a:endParaRPr>
            </a:p>
          </p:txBody>
        </p:sp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A5593B25-13BD-4231-882A-75FD776EEE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96" y="3209935"/>
            <a:ext cx="1567937" cy="3337878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0629368-0632-40C9-85FA-9ED87CDCC010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32" name="Imagen 2">
            <a:extLst>
              <a:ext uri="{FF2B5EF4-FFF2-40B4-BE49-F238E27FC236}">
                <a16:creationId xmlns:a16="http://schemas.microsoft.com/office/drawing/2014/main" id="{B869A81E-FA9D-4E68-A76A-AEFA4E25E9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54E4206A-1194-4773-B84A-90C0FE1EBCAF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396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5A759C9-7AF8-4F36-98E2-28572F08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89" y="1153782"/>
            <a:ext cx="3589947" cy="154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E1305CB-3995-452C-89A1-EF3198ECF847}"/>
              </a:ext>
            </a:extLst>
          </p:cNvPr>
          <p:cNvGrpSpPr/>
          <p:nvPr/>
        </p:nvGrpSpPr>
        <p:grpSpPr>
          <a:xfrm>
            <a:off x="3402938" y="1594387"/>
            <a:ext cx="2432573" cy="1834613"/>
            <a:chOff x="3402938" y="1594387"/>
            <a:chExt cx="2432573" cy="1834613"/>
          </a:xfrm>
        </p:grpSpPr>
        <p:sp>
          <p:nvSpPr>
            <p:cNvPr id="16" name="Bocadillo: ovalado 15">
              <a:extLst>
                <a:ext uri="{FF2B5EF4-FFF2-40B4-BE49-F238E27FC236}">
                  <a16:creationId xmlns:a16="http://schemas.microsoft.com/office/drawing/2014/main" id="{814A67DC-09D3-4A0B-B4A0-0E66618A442F}"/>
                </a:ext>
              </a:extLst>
            </p:cNvPr>
            <p:cNvSpPr/>
            <p:nvPr/>
          </p:nvSpPr>
          <p:spPr>
            <a:xfrm>
              <a:off x="3402938" y="1594387"/>
              <a:ext cx="2432573" cy="1834613"/>
            </a:xfrm>
            <a:prstGeom prst="wedgeEllipseCallout">
              <a:avLst>
                <a:gd name="adj1" fmla="val -89336"/>
                <a:gd name="adj2" fmla="val 5826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A90EBA-5D94-4123-9ED9-03CBB3994DBB}"/>
                </a:ext>
              </a:extLst>
            </p:cNvPr>
            <p:cNvSpPr txBox="1"/>
            <p:nvPr/>
          </p:nvSpPr>
          <p:spPr>
            <a:xfrm>
              <a:off x="3620716" y="2061269"/>
              <a:ext cx="21007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>
                  <a:latin typeface="Aharoni" panose="02010803020104030203" pitchFamily="2" charset="-79"/>
                  <a:cs typeface="Aharoni" panose="02010803020104030203" pitchFamily="2" charset="-79"/>
                </a:rPr>
                <a:t>¿Y cómo  reacciono ante estas situaciones?</a:t>
              </a:r>
            </a:p>
          </p:txBody>
        </p:sp>
      </p:grpSp>
      <p:pic>
        <p:nvPicPr>
          <p:cNvPr id="5124" name="Picture 4" descr="Computer Crash Causes Tax Deadline Extension">
            <a:extLst>
              <a:ext uri="{FF2B5EF4-FFF2-40B4-BE49-F238E27FC236}">
                <a16:creationId xmlns:a16="http://schemas.microsoft.com/office/drawing/2014/main" id="{EA86018A-14D4-4BBA-A167-73CB2D5BC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 bwMode="auto">
          <a:xfrm>
            <a:off x="6646375" y="2750481"/>
            <a:ext cx="2574863" cy="17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mbre de negocios furioso enojado golpeó una computadora portátil | Foto  Premium">
            <a:extLst>
              <a:ext uri="{FF2B5EF4-FFF2-40B4-BE49-F238E27FC236}">
                <a16:creationId xmlns:a16="http://schemas.microsoft.com/office/drawing/2014/main" id="{F729EF52-D22E-4AEB-882F-F59A79E1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44" y="4671575"/>
            <a:ext cx="2646594" cy="162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er las imágenes de origen">
            <a:extLst>
              <a:ext uri="{FF2B5EF4-FFF2-40B4-BE49-F238E27FC236}">
                <a16:creationId xmlns:a16="http://schemas.microsoft.com/office/drawing/2014/main" id="{90C5A701-6C5F-477A-AF57-F386B4EF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54" y="2872382"/>
            <a:ext cx="2422702" cy="162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Ver las imágenes de origen">
            <a:extLst>
              <a:ext uri="{FF2B5EF4-FFF2-40B4-BE49-F238E27FC236}">
                <a16:creationId xmlns:a16="http://schemas.microsoft.com/office/drawing/2014/main" id="{61F246B3-FE41-44F9-9268-887336FF1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412" y="1054165"/>
            <a:ext cx="2446643" cy="164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Ver las imágenes de origen">
            <a:extLst>
              <a:ext uri="{FF2B5EF4-FFF2-40B4-BE49-F238E27FC236}">
                <a16:creationId xmlns:a16="http://schemas.microsoft.com/office/drawing/2014/main" id="{A5317DBC-9A6E-47D2-9539-2AF31145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54" y="4671573"/>
            <a:ext cx="2395630" cy="1640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8D7AAC-F8D2-4D1E-97DF-9A783DDED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5" y="2960152"/>
            <a:ext cx="3733333" cy="363174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2CDC1A0-2C95-4EC3-91B7-DEBA0BF6A7CA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8" name="Imagen 2">
            <a:extLst>
              <a:ext uri="{FF2B5EF4-FFF2-40B4-BE49-F238E27FC236}">
                <a16:creationId xmlns:a16="http://schemas.microsoft.com/office/drawing/2014/main" id="{B6DFDA94-6C28-440F-A595-525DA94F46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FA71E13-B27E-4466-9B35-4442E459487A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579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6C2848-1E8A-4D80-BF26-76CFD20CC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41" y="1580498"/>
            <a:ext cx="4208293" cy="513159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CA5863F-930F-46E9-9F92-6510D3F8481F}"/>
              </a:ext>
            </a:extLst>
          </p:cNvPr>
          <p:cNvGrpSpPr/>
          <p:nvPr/>
        </p:nvGrpSpPr>
        <p:grpSpPr>
          <a:xfrm>
            <a:off x="4408521" y="3189336"/>
            <a:ext cx="3344132" cy="769620"/>
            <a:chOff x="4408521" y="3189336"/>
            <a:chExt cx="3344132" cy="769620"/>
          </a:xfrm>
        </p:grpSpPr>
        <p:sp>
          <p:nvSpPr>
            <p:cNvPr id="10" name="Bocadillo: rectángulo 9">
              <a:extLst>
                <a:ext uri="{FF2B5EF4-FFF2-40B4-BE49-F238E27FC236}">
                  <a16:creationId xmlns:a16="http://schemas.microsoft.com/office/drawing/2014/main" id="{92143D56-2415-47CA-AAF9-8B82619F9FD4}"/>
                </a:ext>
              </a:extLst>
            </p:cNvPr>
            <p:cNvSpPr/>
            <p:nvPr/>
          </p:nvSpPr>
          <p:spPr>
            <a:xfrm>
              <a:off x="4408521" y="3189336"/>
              <a:ext cx="3344132" cy="769620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478D464-7ED8-47CC-A2CD-15A9AEBC65D4}"/>
                </a:ext>
              </a:extLst>
            </p:cNvPr>
            <p:cNvSpPr txBox="1"/>
            <p:nvPr/>
          </p:nvSpPr>
          <p:spPr>
            <a:xfrm>
              <a:off x="4510032" y="3242036"/>
              <a:ext cx="292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>
                  <a:latin typeface="Arial Nova" panose="020B0504020202020204" pitchFamily="34" charset="0"/>
                </a:rPr>
                <a:t>Esto no me lo esperaba. A ver… ¿Cómo actuarías tú?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D9DF7750-3401-436A-80E2-BF456D3F2E5A}"/>
              </a:ext>
            </a:extLst>
          </p:cNvPr>
          <p:cNvGrpSpPr/>
          <p:nvPr/>
        </p:nvGrpSpPr>
        <p:grpSpPr>
          <a:xfrm>
            <a:off x="4300556" y="4544224"/>
            <a:ext cx="3344132" cy="769620"/>
            <a:chOff x="4300556" y="4544224"/>
            <a:chExt cx="3344132" cy="769620"/>
          </a:xfrm>
        </p:grpSpPr>
        <p:sp>
          <p:nvSpPr>
            <p:cNvPr id="26" name="Bocadillo: rectángulo 25">
              <a:extLst>
                <a:ext uri="{FF2B5EF4-FFF2-40B4-BE49-F238E27FC236}">
                  <a16:creationId xmlns:a16="http://schemas.microsoft.com/office/drawing/2014/main" id="{5B1B2203-40FE-4AE6-A45B-F925CAF64BDB}"/>
                </a:ext>
              </a:extLst>
            </p:cNvPr>
            <p:cNvSpPr/>
            <p:nvPr/>
          </p:nvSpPr>
          <p:spPr>
            <a:xfrm>
              <a:off x="4300556" y="4544224"/>
              <a:ext cx="3344132" cy="769620"/>
            </a:xfrm>
            <a:prstGeom prst="wedgeRectCallout">
              <a:avLst>
                <a:gd name="adj1" fmla="val -53781"/>
                <a:gd name="adj2" fmla="val 1739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1C4E3A1-DCF2-4036-93F3-C20B083C0851}"/>
                </a:ext>
              </a:extLst>
            </p:cNvPr>
            <p:cNvSpPr txBox="1"/>
            <p:nvPr/>
          </p:nvSpPr>
          <p:spPr>
            <a:xfrm>
              <a:off x="4571028" y="4587690"/>
              <a:ext cx="292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>
                  <a:latin typeface="Arial Nova" panose="020B0504020202020204" pitchFamily="34" charset="0"/>
                </a:rPr>
                <a:t>Hoy bromas no… ¿Qué es eso?</a:t>
              </a: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F06BD92C-45FC-44B7-BA64-F0F77DC82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5" y="2030584"/>
            <a:ext cx="3013785" cy="446272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B8399CE-1DA6-4714-9276-C95BD8C19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10" y="2759972"/>
            <a:ext cx="2615873" cy="3733333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7EFE8F7-8CAB-4323-AC8C-34966D3FDB25}"/>
              </a:ext>
            </a:extLst>
          </p:cNvPr>
          <p:cNvGrpSpPr/>
          <p:nvPr/>
        </p:nvGrpSpPr>
        <p:grpSpPr>
          <a:xfrm>
            <a:off x="4599543" y="5397087"/>
            <a:ext cx="3490335" cy="489753"/>
            <a:chOff x="4571028" y="5426698"/>
            <a:chExt cx="3490335" cy="489753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2F067334-4B09-4872-B7EF-27D8060192FC}"/>
                </a:ext>
              </a:extLst>
            </p:cNvPr>
            <p:cNvGrpSpPr/>
            <p:nvPr/>
          </p:nvGrpSpPr>
          <p:grpSpPr>
            <a:xfrm>
              <a:off x="4571028" y="5426698"/>
              <a:ext cx="3490335" cy="489753"/>
              <a:chOff x="4571028" y="5426698"/>
              <a:chExt cx="3490335" cy="489753"/>
            </a:xfrm>
          </p:grpSpPr>
          <p:sp>
            <p:nvSpPr>
              <p:cNvPr id="32" name="Bocadillo: rectángulo 31">
                <a:extLst>
                  <a:ext uri="{FF2B5EF4-FFF2-40B4-BE49-F238E27FC236}">
                    <a16:creationId xmlns:a16="http://schemas.microsoft.com/office/drawing/2014/main" id="{A83E8728-8585-4E68-A0AA-45E63A04EBF2}"/>
                  </a:ext>
                </a:extLst>
              </p:cNvPr>
              <p:cNvSpPr/>
              <p:nvPr/>
            </p:nvSpPr>
            <p:spPr>
              <a:xfrm flipH="1">
                <a:off x="4571028" y="5426698"/>
                <a:ext cx="3344133" cy="489753"/>
              </a:xfrm>
              <a:prstGeom prst="wedgeRectCallout">
                <a:avLst>
                  <a:gd name="adj1" fmla="val -53781"/>
                  <a:gd name="adj2" fmla="val 17396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E773AB96-CA91-4585-9A6B-7F85FCD88E11}"/>
                  </a:ext>
                </a:extLst>
              </p:cNvPr>
              <p:cNvSpPr txBox="1"/>
              <p:nvPr/>
            </p:nvSpPr>
            <p:spPr>
              <a:xfrm>
                <a:off x="4961338" y="5460286"/>
                <a:ext cx="3100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>
                    <a:latin typeface="Arial Nova" panose="020B0504020202020204" pitchFamily="34" charset="0"/>
                  </a:rPr>
                  <a:t>¿No conoces la resiliencia?</a:t>
                </a:r>
              </a:p>
            </p:txBody>
          </p:sp>
        </p:grp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A404500F-2306-4418-B3AB-F2BCBAD5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717" y="5494445"/>
              <a:ext cx="353530" cy="353530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F0B6DD-9988-4D29-B741-1DF82BA32F06}"/>
              </a:ext>
            </a:extLst>
          </p:cNvPr>
          <p:cNvGrpSpPr/>
          <p:nvPr/>
        </p:nvGrpSpPr>
        <p:grpSpPr>
          <a:xfrm>
            <a:off x="4566892" y="4037677"/>
            <a:ext cx="3344133" cy="489753"/>
            <a:chOff x="4566892" y="4037677"/>
            <a:chExt cx="3344133" cy="48975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203B16B-F550-4A9E-8875-AB19BC28AFE3}"/>
                </a:ext>
              </a:extLst>
            </p:cNvPr>
            <p:cNvGrpSpPr/>
            <p:nvPr/>
          </p:nvGrpSpPr>
          <p:grpSpPr>
            <a:xfrm>
              <a:off x="4566892" y="4037677"/>
              <a:ext cx="3344133" cy="489753"/>
              <a:chOff x="4566892" y="4037677"/>
              <a:chExt cx="3344133" cy="489753"/>
            </a:xfrm>
          </p:grpSpPr>
          <p:sp>
            <p:nvSpPr>
              <p:cNvPr id="17" name="Bocadillo: rectángulo 16">
                <a:extLst>
                  <a:ext uri="{FF2B5EF4-FFF2-40B4-BE49-F238E27FC236}">
                    <a16:creationId xmlns:a16="http://schemas.microsoft.com/office/drawing/2014/main" id="{9348AABB-70DC-4FE5-AE0B-164BBFA82FF2}"/>
                  </a:ext>
                </a:extLst>
              </p:cNvPr>
              <p:cNvSpPr/>
              <p:nvPr/>
            </p:nvSpPr>
            <p:spPr>
              <a:xfrm flipH="1">
                <a:off x="4566892" y="4037677"/>
                <a:ext cx="3344133" cy="489753"/>
              </a:xfrm>
              <a:prstGeom prst="wedgeRectCallout">
                <a:avLst>
                  <a:gd name="adj1" fmla="val -53781"/>
                  <a:gd name="adj2" fmla="val 17396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B35971B-06B9-404C-8875-858F6E90920E}"/>
                  </a:ext>
                </a:extLst>
              </p:cNvPr>
              <p:cNvSpPr txBox="1"/>
              <p:nvPr/>
            </p:nvSpPr>
            <p:spPr>
              <a:xfrm>
                <a:off x="5322197" y="4146295"/>
                <a:ext cx="1945862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s-ES">
                    <a:latin typeface="Arial Nova"/>
                  </a:rPr>
                  <a:t>!!!Ser resiliente!!!</a:t>
                </a:r>
                <a:endParaRPr lang="es-ES">
                  <a:latin typeface="Arial Nova" panose="020B0504020202020204" pitchFamily="34" charset="0"/>
                </a:endParaRPr>
              </a:p>
            </p:txBody>
          </p:sp>
        </p:grp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0DB248C8-088D-4A37-89AB-5E992E6D2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0063" y="4139819"/>
              <a:ext cx="353530" cy="353530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70BDBE9-0720-466A-93E9-6528B92464A5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28" name="Imagen 2">
            <a:extLst>
              <a:ext uri="{FF2B5EF4-FFF2-40B4-BE49-F238E27FC236}">
                <a16:creationId xmlns:a16="http://schemas.microsoft.com/office/drawing/2014/main" id="{94C929FE-C437-4868-A83C-5F52CCD98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B4CC751-2B9C-47B0-B456-E4C07FC26955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855D7C19-1E69-4031-ACE9-E8E61C761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42" y="2132137"/>
            <a:ext cx="769620" cy="7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02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cadillo: ovalado 35">
            <a:extLst>
              <a:ext uri="{FF2B5EF4-FFF2-40B4-BE49-F238E27FC236}">
                <a16:creationId xmlns:a16="http://schemas.microsoft.com/office/drawing/2014/main" id="{84CDD7DB-FBCC-4656-A933-32F8A65547BE}"/>
              </a:ext>
            </a:extLst>
          </p:cNvPr>
          <p:cNvSpPr/>
          <p:nvPr/>
        </p:nvSpPr>
        <p:spPr>
          <a:xfrm>
            <a:off x="3873093" y="1535495"/>
            <a:ext cx="6666217" cy="1834613"/>
          </a:xfrm>
          <a:prstGeom prst="wedgeEllipseCallout">
            <a:avLst>
              <a:gd name="adj1" fmla="val -67673"/>
              <a:gd name="adj2" fmla="val 819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391A20C-60A1-4C59-9F34-CE45099DB549}"/>
              </a:ext>
            </a:extLst>
          </p:cNvPr>
          <p:cNvSpPr txBox="1"/>
          <p:nvPr/>
        </p:nvSpPr>
        <p:spPr>
          <a:xfrm>
            <a:off x="4606834" y="200732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1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“La resiliencia es la capacidad que tenemos las personas de hacer frente a las adversidades y salir más fuertes de estas experiencias.”</a:t>
            </a:r>
            <a:endParaRPr lang="es-ES" i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88DC04-A160-4AF6-9167-1CE096AD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3" y="3429000"/>
            <a:ext cx="3200000" cy="33904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D1C6EE-FA2A-4B76-A31C-74DF94B8D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11" y="3269006"/>
            <a:ext cx="3200000" cy="356633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F86DE8-F738-4FBF-B1D2-67ECA27C71D7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1" name="Imagen 2">
            <a:extLst>
              <a:ext uri="{FF2B5EF4-FFF2-40B4-BE49-F238E27FC236}">
                <a16:creationId xmlns:a16="http://schemas.microsoft.com/office/drawing/2014/main" id="{95EAD1DD-121E-48A7-82A3-3DDD9821E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83983B3-0CD2-4D35-ACAA-FBD81876F4A8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26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7AB2B6-D80D-460E-8519-A0C8EB1B5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0" y="2985796"/>
            <a:ext cx="3951691" cy="3872204"/>
          </a:xfrm>
          <a:prstGeom prst="rect">
            <a:avLst/>
          </a:prstGeom>
        </p:spPr>
      </p:pic>
      <p:pic>
        <p:nvPicPr>
          <p:cNvPr id="5" name="Cisco García_ _Quiero llevar una vida que me siga apasionando_ _ Ahora qué leo">
            <a:hlinkClick r:id="" action="ppaction://media"/>
            <a:extLst>
              <a:ext uri="{FF2B5EF4-FFF2-40B4-BE49-F238E27FC236}">
                <a16:creationId xmlns:a16="http://schemas.microsoft.com/office/drawing/2014/main" id="{3D6F1B3D-8B13-49DD-BD82-25115C1D3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2855" y="1052810"/>
            <a:ext cx="8448675" cy="47523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C640D3-0BA7-4957-BF0E-07475F2D3745}"/>
              </a:ext>
            </a:extLst>
          </p:cNvPr>
          <p:cNvSpPr txBox="1"/>
          <p:nvPr/>
        </p:nvSpPr>
        <p:spPr>
          <a:xfrm>
            <a:off x="1" y="1292919"/>
            <a:ext cx="32437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spc="300"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UN SUCESO INESPERADO </a:t>
            </a:r>
            <a:endParaRPr lang="es-ES" spc="300">
              <a:latin typeface="Bahnschrift SemiBold Condensed" panose="020B0502040204020203" pitchFamily="34" charset="0"/>
            </a:endParaRPr>
          </a:p>
        </p:txBody>
      </p:sp>
      <p:pic>
        <p:nvPicPr>
          <p:cNvPr id="10" name="Imagen 2">
            <a:extLst>
              <a:ext uri="{FF2B5EF4-FFF2-40B4-BE49-F238E27FC236}">
                <a16:creationId xmlns:a16="http://schemas.microsoft.com/office/drawing/2014/main" id="{A3484945-9B26-4E82-8131-FC82F88B7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" y="193563"/>
            <a:ext cx="3449443" cy="10811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827B3E-2076-4C1B-BE85-C0AB8DD9C0C3}"/>
              </a:ext>
            </a:extLst>
          </p:cNvPr>
          <p:cNvSpPr txBox="1"/>
          <p:nvPr/>
        </p:nvSpPr>
        <p:spPr>
          <a:xfrm>
            <a:off x="3164575" y="215701"/>
            <a:ext cx="31636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PLAN DE SEGURIDAD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Y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CONFIANZA DIGITAL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  <a:p>
            <a:pPr algn="ctr"/>
            <a:r>
              <a:rPr lang="es-ES" sz="1600" b="1" spc="300">
                <a:solidFill>
                  <a:schemeClr val="accent4"/>
                </a:solidFill>
                <a:latin typeface="Bodoni"/>
                <a:cs typeface="Segoe UI Light"/>
              </a:rPr>
              <a:t>2022</a:t>
            </a:r>
            <a:endParaRPr lang="es-ES" sz="1600" b="1">
              <a:solidFill>
                <a:schemeClr val="accent4"/>
              </a:solidFill>
              <a:latin typeface="Bodo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97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3d9df8-4003-46e6-bc0a-005681f96a4d">
      <UserInfo>
        <DisplayName/>
        <AccountId xsi:nil="true"/>
        <AccountType/>
      </UserInfo>
    </SharedWithUsers>
    <MediaLengthInSeconds xmlns="dfce77ed-8596-4310-9326-e01e1fe325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EADC4EFC23544B6A2FFE5169E6A2D" ma:contentTypeVersion="12" ma:contentTypeDescription="Crear nuevo documento." ma:contentTypeScope="" ma:versionID="f4aacfdad8c0b833b668e21afc51ddac">
  <xsd:schema xmlns:xsd="http://www.w3.org/2001/XMLSchema" xmlns:xs="http://www.w3.org/2001/XMLSchema" xmlns:p="http://schemas.microsoft.com/office/2006/metadata/properties" xmlns:ns2="dfce77ed-8596-4310-9326-e01e1fe32583" xmlns:ns3="b03d9df8-4003-46e6-bc0a-005681f96a4d" targetNamespace="http://schemas.microsoft.com/office/2006/metadata/properties" ma:root="true" ma:fieldsID="4ed8a2dc4123106383d3c419c5ea3bc6" ns2:_="" ns3:_="">
    <xsd:import namespace="dfce77ed-8596-4310-9326-e01e1fe32583"/>
    <xsd:import namespace="b03d9df8-4003-46e6-bc0a-005681f96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e77ed-8596-4310-9326-e01e1fe325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d9df8-4003-46e6-bc0a-005681f96a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85BFF-524F-46BC-B6EC-F021E385262F}">
  <ds:schemaRefs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b03d9df8-4003-46e6-bc0a-005681f96a4d"/>
    <ds:schemaRef ds:uri="dfce77ed-8596-4310-9326-e01e1fe3258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9376D3-5C13-4AE7-9D4D-0329B6E7B9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7A98B0-A305-457D-9E46-FCEFBC4846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ce77ed-8596-4310-9326-e01e1fe32583"/>
    <ds:schemaRef ds:uri="b03d9df8-4003-46e6-bc0a-005681f96a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Microsoft Office PowerPoint</Application>
  <PresentationFormat>Panorámica</PresentationFormat>
  <Paragraphs>202</Paragraphs>
  <Slides>20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4" baseType="lpstr">
      <vt:lpstr>Aharoni</vt:lpstr>
      <vt:lpstr>Antaviana</vt:lpstr>
      <vt:lpstr>Arial</vt:lpstr>
      <vt:lpstr>Arial Narrow</vt:lpstr>
      <vt:lpstr>Arial Nova</vt:lpstr>
      <vt:lpstr>Arial Rounded MT Bold</vt:lpstr>
      <vt:lpstr>Baguet Script</vt:lpstr>
      <vt:lpstr>Bahnschrift SemiBold Condensed</vt:lpstr>
      <vt:lpstr>Bodoni</vt:lpstr>
      <vt:lpstr>Calibri</vt:lpstr>
      <vt:lpstr>Calibri Light</vt:lpstr>
      <vt:lpstr>Century Gothic</vt:lpstr>
      <vt:lpstr>Segoe UI Light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1</dc:creator>
  <cp:lastModifiedBy>IGNACIO RUBEN RENEDO MARTIN</cp:lastModifiedBy>
  <cp:revision>1</cp:revision>
  <dcterms:created xsi:type="dcterms:W3CDTF">2021-12-01T09:20:30Z</dcterms:created>
  <dcterms:modified xsi:type="dcterms:W3CDTF">2022-02-10T21:59:56Z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0x010100B90EADC4EFC23544B6A2FFE5169E6A2D</vt:lpwstr>
  </property>
  <property fmtid="{D5CDD505-2E9C-101B-9397-08002B2CF9AE}" pid="3" name="Order">
    <vt:r8>95600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